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78" r:id="rId2"/>
    <p:sldId id="257" r:id="rId3"/>
    <p:sldId id="258" r:id="rId4"/>
    <p:sldId id="259" r:id="rId5"/>
    <p:sldId id="261" r:id="rId6"/>
    <p:sldId id="270" r:id="rId7"/>
    <p:sldId id="271" r:id="rId8"/>
    <p:sldId id="272" r:id="rId9"/>
    <p:sldId id="276" r:id="rId10"/>
    <p:sldId id="273" r:id="rId11"/>
    <p:sldId id="274" r:id="rId12"/>
    <p:sldId id="275" r:id="rId13"/>
    <p:sldId id="266" r:id="rId14"/>
    <p:sldId id="267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8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477385E-AF66-4FB8-9442-7D28672C1205}" type="datetimeFigureOut">
              <a:rPr lang="ru-RU"/>
              <a:pPr>
                <a:defRPr/>
              </a:pPr>
              <a:t>13.10.2010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B7970D5-2985-4228-A121-966745CA4E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89A9E84-C09F-4CF6-BE35-DFF660CC7FC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Flowchart: Document 6"/>
          <p:cNvGrpSpPr>
            <a:grpSpLocks/>
          </p:cNvGrpSpPr>
          <p:nvPr/>
        </p:nvGrpSpPr>
        <p:grpSpPr bwMode="auto">
          <a:xfrm>
            <a:off x="-6350" y="1169988"/>
            <a:ext cx="9156700" cy="3792537"/>
            <a:chOff x="-4" y="737"/>
            <a:chExt cx="5768" cy="2389"/>
          </a:xfrm>
        </p:grpSpPr>
        <p:pic>
          <p:nvPicPr>
            <p:cNvPr id="5" name="Flowchart: Document 6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4" y="737"/>
              <a:ext cx="5768" cy="2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9"/>
            <p:cNvSpPr txBox="1">
              <a:spLocks noChangeArrowheads="1"/>
            </p:cNvSpPr>
            <p:nvPr/>
          </p:nvSpPr>
          <p:spPr bwMode="auto">
            <a:xfrm rot="10800000">
              <a:off x="0" y="958"/>
              <a:ext cx="5760" cy="2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  <a:latin typeface="Corbel" pitchFamily="34" charset="0"/>
              </a:endParaRPr>
            </a:p>
          </p:txBody>
        </p:sp>
      </p:grp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02920" y="2775745"/>
            <a:ext cx="8229600" cy="2167128"/>
          </a:xfrm>
        </p:spPr>
        <p:txBody>
          <a:bodyPr tIns="0" bIns="0" anchor="t"/>
          <a:lstStyle>
            <a:lvl1pPr>
              <a:defRPr sz="5000" cap="all" baseline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00064" y="1559720"/>
            <a:ext cx="5105400" cy="1219200"/>
          </a:xfrm>
        </p:spPr>
        <p:txBody>
          <a:bodyPr lIns="0" tIns="0" rIns="0" bIns="0" anchor="b"/>
          <a:lstStyle>
            <a:lvl1pPr marL="0" indent="0" algn="l">
              <a:buNone/>
              <a:defRPr sz="19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AC698-E6FF-4037-A28A-36BA4490F06B}" type="datetimeFigureOut">
              <a:rPr lang="ru-RU"/>
              <a:pPr>
                <a:defRPr/>
              </a:pPr>
              <a:t>13.10.2010</a:t>
            </a:fld>
            <a:endParaRPr lang="ru-RU"/>
          </a:p>
        </p:txBody>
      </p:sp>
      <p:sp>
        <p:nvSpPr>
          <p:cNvPr id="8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8DB35D-47B3-429B-A11A-ABF0313E8D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DA618-4349-4856-BE80-0A6B77CB792B}" type="datetimeFigureOut">
              <a:rPr lang="ru-RU"/>
              <a:pPr>
                <a:defRPr/>
              </a:pPr>
              <a:t>13.10.2010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9A5EE-2666-461E-9AD2-20525B39E2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6D39E-D688-4261-B79F-D696E49B2E68}" type="datetimeFigureOut">
              <a:rPr lang="ru-RU"/>
              <a:pPr>
                <a:defRPr/>
              </a:pPr>
              <a:t>13.10.2010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55721-9CCB-4A58-A523-78A22447E3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22156E-EA23-461F-A123-219DF146496A}" type="datetimeFigureOut">
              <a:rPr lang="ru-RU"/>
              <a:pPr>
                <a:defRPr/>
              </a:pPr>
              <a:t>13.10.2010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237245-AC5A-41B8-83CB-1C4BE9D635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990600"/>
            <a:ext cx="7772400" cy="1362456"/>
          </a:xfrm>
        </p:spPr>
        <p:txBody>
          <a:bodyPr>
            <a:noAutofit/>
          </a:bodyPr>
          <a:lstStyle>
            <a:lvl1pPr algn="l">
              <a:buNone/>
              <a:defRPr sz="48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352677"/>
            <a:ext cx="7772400" cy="1509712"/>
          </a:xfrm>
        </p:spPr>
        <p:txBody>
          <a:bodyPr/>
          <a:lstStyle>
            <a:lvl1pPr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F6F25-614A-464C-8E56-ECCBE31F92BF}" type="datetimeFigureOut">
              <a:rPr lang="ru-RU"/>
              <a:pPr>
                <a:defRPr/>
              </a:pPr>
              <a:t>13.10.2010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5C928-AE03-47FB-8736-7F2BF027C6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199800"/>
            <a:ext cx="4038600" cy="4160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9800"/>
            <a:ext cx="4038600" cy="4160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5FC1E-1FC4-4CAA-8866-D856FD586FC2}" type="datetimeFigureOut">
              <a:rPr lang="ru-RU"/>
              <a:pPr>
                <a:defRPr/>
              </a:pPr>
              <a:t>13.10.2010</a:t>
            </a:fld>
            <a:endParaRPr lang="ru-RU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C2FB2-AC41-4861-979D-54DC6B53AC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12168"/>
            <a:ext cx="4040188" cy="502920"/>
          </a:xfrm>
        </p:spPr>
        <p:txBody>
          <a:bodyPr anchor="b">
            <a:noAutofit/>
          </a:bodyPr>
          <a:lstStyle>
            <a:lvl1pPr>
              <a:buNone/>
              <a:defRPr sz="2200" b="1">
                <a:effectLst>
                  <a:outerShdw blurRad="38000" dist="38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2112168"/>
            <a:ext cx="4041775" cy="502920"/>
          </a:xfrm>
        </p:spPr>
        <p:txBody>
          <a:bodyPr anchor="b">
            <a:noAutofit/>
          </a:bodyPr>
          <a:lstStyle>
            <a:lvl1pPr>
              <a:buNone/>
              <a:defRPr sz="2200" b="1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667000"/>
            <a:ext cx="4040188" cy="36576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667000"/>
            <a:ext cx="4041775" cy="36576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CFC17-D4E4-4B85-A348-677BB1ECC6FE}" type="datetimeFigureOut">
              <a:rPr lang="ru-RU"/>
              <a:pPr>
                <a:defRPr/>
              </a:pPr>
              <a:t>13.10.2010</a:t>
            </a:fld>
            <a:endParaRPr lang="ru-RU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FB7F1-FAAC-4E4F-BFE2-9EBA6153B3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  <a:effectLst/>
        </p:spPr>
        <p:txBody>
          <a:bodyPr/>
          <a:lstStyle>
            <a:lvl1pPr>
              <a:defRPr sz="4800" cap="none" baseline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D033EB-C8BF-41D2-A719-3AE2A49ED84A}" type="datetimeFigureOut">
              <a:rPr lang="ru-RU"/>
              <a:pPr>
                <a:defRPr/>
              </a:pPr>
              <a:t>13.10.2010</a:t>
            </a:fld>
            <a:endParaRPr lang="ru-RU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21C61-5BD9-4266-A7C1-AA96DD0F1A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85D5C-1095-476F-BF24-003D4F42F763}" type="datetimeFigureOut">
              <a:rPr lang="ru-RU"/>
              <a:pPr>
                <a:defRPr/>
              </a:pPr>
              <a:t>13.10.2010</a:t>
            </a:fld>
            <a:endParaRPr lang="ru-RU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24ABC1-B654-4F5B-9407-BCA723E218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40"/>
            <a:ext cx="8229600" cy="914400"/>
          </a:xfrm>
        </p:spPr>
        <p:txBody>
          <a:bodyPr tIns="0" bIns="0"/>
          <a:lstStyle>
            <a:lvl1pPr algn="l">
              <a:buNone/>
              <a:defRPr sz="50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133856"/>
            <a:ext cx="2590800" cy="5181600"/>
          </a:xfrm>
        </p:spPr>
        <p:txBody>
          <a:bodyPr lIns="45720" rIns="0"/>
          <a:lstStyle>
            <a:lvl1pPr marL="0" indent="0">
              <a:spcBef>
                <a:spcPts val="300"/>
              </a:spcBef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133472"/>
            <a:ext cx="5257800" cy="5191128"/>
          </a:xfrm>
        </p:spPr>
        <p:txBody>
          <a:bodyPr/>
          <a:lstStyle>
            <a:lvl1pPr algn="l">
              <a:defRPr sz="3000"/>
            </a:lvl1pPr>
            <a:lvl2pPr algn="l">
              <a:defRPr sz="2800"/>
            </a:lvl2pPr>
            <a:lvl3pPr algn="l">
              <a:defRPr sz="2400"/>
            </a:lvl3pPr>
            <a:lvl4pPr algn="l">
              <a:defRPr sz="2000"/>
            </a:lvl4pPr>
            <a:lvl5pPr algn="l"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1E332-FF3E-4B1C-81BC-81A3619533E6}" type="datetimeFigureOut">
              <a:rPr lang="ru-RU"/>
              <a:pPr>
                <a:defRPr/>
              </a:pPr>
              <a:t>13.10.2010</a:t>
            </a:fld>
            <a:endParaRPr lang="ru-RU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F27AE-0A0F-46A5-A6FB-A0E149BDDC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6240" y="1981200"/>
            <a:ext cx="3429000" cy="522288"/>
          </a:xfrm>
        </p:spPr>
        <p:txBody>
          <a:bodyPr tIns="0" bIns="0"/>
          <a:lstStyle>
            <a:lvl1pPr algn="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93368" y="1066800"/>
            <a:ext cx="4572000" cy="4572000"/>
          </a:xfrm>
          <a:solidFill>
            <a:schemeClr val="bg2">
              <a:shade val="75000"/>
            </a:schemeClr>
          </a:solidFill>
          <a:ln w="60325">
            <a:solidFill>
              <a:srgbClr val="FFFFFF"/>
            </a:solidFill>
            <a:miter lim="800000"/>
          </a:ln>
          <a:effectLst>
            <a:outerShdw blurRad="36195" dist="10000" dir="5400000" algn="tl" rotWithShape="0">
              <a:srgbClr val="000000">
                <a:alpha val="75000"/>
              </a:srgbClr>
            </a:outerShdw>
            <a:reflection stA="21000" endA="500" endPos="10000" dist="20000" dir="5400000" sy="-100000" algn="bl" rotWithShape="0"/>
          </a:effectLst>
        </p:spPr>
        <p:txBody>
          <a:bodyPr>
            <a:normAutofit/>
          </a:bodyPr>
          <a:lstStyle>
            <a:lvl1pPr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6240" y="2543176"/>
            <a:ext cx="3429000" cy="914400"/>
          </a:xfrm>
        </p:spPr>
        <p:txBody>
          <a:bodyPr lIns="0" tIns="0" rIns="0" bIns="0"/>
          <a:lstStyle>
            <a:lvl1pPr indent="0" algn="r">
              <a:spcBef>
                <a:spcPts val="300"/>
              </a:spcBef>
              <a:buFontTx/>
              <a:buNone/>
              <a:defRPr sz="1400" baseline="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92D24A-FDB1-4148-976F-05B78448AF1D}" type="datetimeFigureOut">
              <a:rPr lang="ru-RU"/>
              <a:pPr>
                <a:defRPr/>
              </a:pPr>
              <a:t>13.10.2010</a:t>
            </a:fld>
            <a:endParaRPr lang="ru-RU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1E051-5F1D-4AB0-921D-937EFBFC47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Document 6"/>
          <p:cNvSpPr/>
          <p:nvPr/>
        </p:nvSpPr>
        <p:spPr>
          <a:xfrm rot="10800000">
            <a:off x="1" y="1142899"/>
            <a:ext cx="9144000" cy="5562705"/>
          </a:xfrm>
          <a:custGeom>
            <a:avLst/>
            <a:gdLst>
              <a:gd name="connsiteX0" fmla="*/ 0 w 21600"/>
              <a:gd name="connsiteY0" fmla="*/ 0 h 19378"/>
              <a:gd name="connsiteX1" fmla="*/ 21600 w 21600"/>
              <a:gd name="connsiteY1" fmla="*/ 0 h 19378"/>
              <a:gd name="connsiteX2" fmla="*/ 21600 w 21600"/>
              <a:gd name="connsiteY2" fmla="*/ 17322 h 19378"/>
              <a:gd name="connsiteX3" fmla="*/ 0 w 21600"/>
              <a:gd name="connsiteY3" fmla="*/ 19378 h 19378"/>
              <a:gd name="connsiteX4" fmla="*/ 0 w 21600"/>
              <a:gd name="connsiteY4" fmla="*/ 0 h 19378"/>
              <a:gd name="connsiteX0" fmla="*/ 0 w 21600"/>
              <a:gd name="connsiteY0" fmla="*/ 0 h 19378"/>
              <a:gd name="connsiteX1" fmla="*/ 21600 w 21600"/>
              <a:gd name="connsiteY1" fmla="*/ 0 h 19378"/>
              <a:gd name="connsiteX2" fmla="*/ 21600 w 21600"/>
              <a:gd name="connsiteY2" fmla="*/ 17322 h 19378"/>
              <a:gd name="connsiteX3" fmla="*/ 0 w 21600"/>
              <a:gd name="connsiteY3" fmla="*/ 19378 h 19378"/>
              <a:gd name="connsiteX4" fmla="*/ 0 w 21600"/>
              <a:gd name="connsiteY4" fmla="*/ 0 h 19378"/>
              <a:gd name="connsiteX0" fmla="*/ 0 w 21600"/>
              <a:gd name="connsiteY0" fmla="*/ 0 h 19378"/>
              <a:gd name="connsiteX1" fmla="*/ 21600 w 21600"/>
              <a:gd name="connsiteY1" fmla="*/ 0 h 19378"/>
              <a:gd name="connsiteX2" fmla="*/ 21600 w 21600"/>
              <a:gd name="connsiteY2" fmla="*/ 17322 h 19378"/>
              <a:gd name="connsiteX3" fmla="*/ 0 w 21600"/>
              <a:gd name="connsiteY3" fmla="*/ 19378 h 19378"/>
              <a:gd name="connsiteX4" fmla="*/ 0 w 21600"/>
              <a:gd name="connsiteY4" fmla="*/ 0 h 19378"/>
              <a:gd name="connsiteX0" fmla="*/ 0 w 21600"/>
              <a:gd name="connsiteY0" fmla="*/ 0 h 19974"/>
              <a:gd name="connsiteX1" fmla="*/ 21600 w 21600"/>
              <a:gd name="connsiteY1" fmla="*/ 0 h 19974"/>
              <a:gd name="connsiteX2" fmla="*/ 21600 w 21600"/>
              <a:gd name="connsiteY2" fmla="*/ 17322 h 19974"/>
              <a:gd name="connsiteX3" fmla="*/ 0 w 21600"/>
              <a:gd name="connsiteY3" fmla="*/ 19974 h 19974"/>
              <a:gd name="connsiteX4" fmla="*/ 0 w 21600"/>
              <a:gd name="connsiteY4" fmla="*/ 0 h 19974"/>
              <a:gd name="connsiteX0" fmla="*/ 0 w 21600"/>
              <a:gd name="connsiteY0" fmla="*/ 0 h 19974"/>
              <a:gd name="connsiteX1" fmla="*/ 21600 w 21600"/>
              <a:gd name="connsiteY1" fmla="*/ 0 h 19974"/>
              <a:gd name="connsiteX2" fmla="*/ 21600 w 21600"/>
              <a:gd name="connsiteY2" fmla="*/ 17322 h 19974"/>
              <a:gd name="connsiteX3" fmla="*/ 0 w 21600"/>
              <a:gd name="connsiteY3" fmla="*/ 19974 h 19974"/>
              <a:gd name="connsiteX4" fmla="*/ 0 w 21600"/>
              <a:gd name="connsiteY4" fmla="*/ 0 h 19974"/>
              <a:gd name="connsiteX0" fmla="*/ 0 w 21600"/>
              <a:gd name="connsiteY0" fmla="*/ 0 h 19974"/>
              <a:gd name="connsiteX1" fmla="*/ 21600 w 21600"/>
              <a:gd name="connsiteY1" fmla="*/ 0 h 19974"/>
              <a:gd name="connsiteX2" fmla="*/ 21600 w 21600"/>
              <a:gd name="connsiteY2" fmla="*/ 17322 h 19974"/>
              <a:gd name="connsiteX3" fmla="*/ 0 w 21600"/>
              <a:gd name="connsiteY3" fmla="*/ 19974 h 19974"/>
              <a:gd name="connsiteX4" fmla="*/ 0 w 21600"/>
              <a:gd name="connsiteY4" fmla="*/ 0 h 19974"/>
              <a:gd name="connsiteX0" fmla="*/ 0 w 21600"/>
              <a:gd name="connsiteY0" fmla="*/ 0 h 20252"/>
              <a:gd name="connsiteX1" fmla="*/ 21600 w 21600"/>
              <a:gd name="connsiteY1" fmla="*/ 0 h 20252"/>
              <a:gd name="connsiteX2" fmla="*/ 21600 w 21600"/>
              <a:gd name="connsiteY2" fmla="*/ 17322 h 20252"/>
              <a:gd name="connsiteX3" fmla="*/ 0 w 21600"/>
              <a:gd name="connsiteY3" fmla="*/ 20252 h 20252"/>
              <a:gd name="connsiteX4" fmla="*/ 0 w 21600"/>
              <a:gd name="connsiteY4" fmla="*/ 0 h 20252"/>
              <a:gd name="connsiteX0" fmla="*/ 0 w 21600"/>
              <a:gd name="connsiteY0" fmla="*/ 0 h 20252"/>
              <a:gd name="connsiteX1" fmla="*/ 21600 w 21600"/>
              <a:gd name="connsiteY1" fmla="*/ 0 h 20252"/>
              <a:gd name="connsiteX2" fmla="*/ 21600 w 21600"/>
              <a:gd name="connsiteY2" fmla="*/ 17322 h 20252"/>
              <a:gd name="connsiteX3" fmla="*/ 0 w 21600"/>
              <a:gd name="connsiteY3" fmla="*/ 20252 h 20252"/>
              <a:gd name="connsiteX4" fmla="*/ 0 w 21600"/>
              <a:gd name="connsiteY4" fmla="*/ 0 h 20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20252">
                <a:moveTo>
                  <a:pt x="0" y="0"/>
                </a:moveTo>
                <a:lnTo>
                  <a:pt x="21600" y="0"/>
                </a:lnTo>
                <a:lnTo>
                  <a:pt x="21600" y="17322"/>
                </a:lnTo>
                <a:cubicBezTo>
                  <a:pt x="10800" y="17322"/>
                  <a:pt x="10056" y="24231"/>
                  <a:pt x="0" y="20252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2">
                  <a:tint val="55000"/>
                  <a:satMod val="1800000"/>
                  <a:alpha val="55000"/>
                </a:schemeClr>
              </a:gs>
              <a:gs pos="65000">
                <a:schemeClr val="bg2">
                  <a:shade val="100000"/>
                  <a:satMod val="600000"/>
                  <a:alpha val="0"/>
                </a:schemeClr>
              </a:gs>
            </a:gsLst>
            <a:lin ang="4800000" scaled="1"/>
          </a:gradFill>
          <a:ln w="317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Flowchart: Document 7"/>
          <p:cNvSpPr/>
          <p:nvPr/>
        </p:nvSpPr>
        <p:spPr>
          <a:xfrm rot="10800000">
            <a:off x="1" y="1341133"/>
            <a:ext cx="9144000" cy="4480425"/>
          </a:xfrm>
          <a:custGeom>
            <a:avLst/>
            <a:gdLst>
              <a:gd name="connsiteX0" fmla="*/ 0 w 21600"/>
              <a:gd name="connsiteY0" fmla="*/ 0 h 18944"/>
              <a:gd name="connsiteX1" fmla="*/ 21600 w 21600"/>
              <a:gd name="connsiteY1" fmla="*/ 0 h 18944"/>
              <a:gd name="connsiteX2" fmla="*/ 21600 w 21600"/>
              <a:gd name="connsiteY2" fmla="*/ 17322 h 18944"/>
              <a:gd name="connsiteX3" fmla="*/ 0 w 21600"/>
              <a:gd name="connsiteY3" fmla="*/ 18944 h 18944"/>
              <a:gd name="connsiteX4" fmla="*/ 0 w 21600"/>
              <a:gd name="connsiteY4" fmla="*/ 0 h 18944"/>
              <a:gd name="connsiteX0" fmla="*/ 0 w 21600"/>
              <a:gd name="connsiteY0" fmla="*/ 0 h 18944"/>
              <a:gd name="connsiteX1" fmla="*/ 21600 w 21600"/>
              <a:gd name="connsiteY1" fmla="*/ 0 h 18944"/>
              <a:gd name="connsiteX2" fmla="*/ 21600 w 21600"/>
              <a:gd name="connsiteY2" fmla="*/ 17322 h 18944"/>
              <a:gd name="connsiteX3" fmla="*/ 0 w 21600"/>
              <a:gd name="connsiteY3" fmla="*/ 18944 h 18944"/>
              <a:gd name="connsiteX4" fmla="*/ 0 w 21600"/>
              <a:gd name="connsiteY4" fmla="*/ 0 h 18944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691"/>
              <a:gd name="connsiteX1" fmla="*/ 21600 w 21600"/>
              <a:gd name="connsiteY1" fmla="*/ 0 h 19691"/>
              <a:gd name="connsiteX2" fmla="*/ 21600 w 21600"/>
              <a:gd name="connsiteY2" fmla="*/ 17322 h 19691"/>
              <a:gd name="connsiteX3" fmla="*/ 0 w 21600"/>
              <a:gd name="connsiteY3" fmla="*/ 19691 h 19691"/>
              <a:gd name="connsiteX4" fmla="*/ 0 w 21600"/>
              <a:gd name="connsiteY4" fmla="*/ 0 h 19691"/>
              <a:gd name="connsiteX0" fmla="*/ 0 w 21600"/>
              <a:gd name="connsiteY0" fmla="*/ 0 h 19691"/>
              <a:gd name="connsiteX1" fmla="*/ 21600 w 21600"/>
              <a:gd name="connsiteY1" fmla="*/ 0 h 19691"/>
              <a:gd name="connsiteX2" fmla="*/ 21600 w 21600"/>
              <a:gd name="connsiteY2" fmla="*/ 17322 h 19691"/>
              <a:gd name="connsiteX3" fmla="*/ 0 w 21600"/>
              <a:gd name="connsiteY3" fmla="*/ 19691 h 19691"/>
              <a:gd name="connsiteX4" fmla="*/ 0 w 21600"/>
              <a:gd name="connsiteY4" fmla="*/ 0 h 19691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20032">
                <a:moveTo>
                  <a:pt x="0" y="0"/>
                </a:moveTo>
                <a:lnTo>
                  <a:pt x="21600" y="0"/>
                </a:lnTo>
                <a:lnTo>
                  <a:pt x="21600" y="17322"/>
                </a:lnTo>
                <a:cubicBezTo>
                  <a:pt x="10800" y="17322"/>
                  <a:pt x="8684" y="24776"/>
                  <a:pt x="0" y="20032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2">
                  <a:tint val="40000"/>
                  <a:satMod val="1900000"/>
                  <a:alpha val="30000"/>
                </a:schemeClr>
              </a:gs>
              <a:gs pos="65000">
                <a:schemeClr val="bg2">
                  <a:shade val="100000"/>
                  <a:satMod val="600000"/>
                  <a:alpha val="0"/>
                </a:schemeClr>
              </a:gs>
            </a:gsLst>
            <a:lin ang="4800000" scaled="1"/>
          </a:gradFill>
          <a:ln w="317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524000"/>
          </a:xfrm>
          <a:prstGeom prst="rect">
            <a:avLst/>
          </a:prstGeom>
        </p:spPr>
        <p:txBody>
          <a:bodyPr vert="horz" lIns="0" tIns="9144" rIns="0" bIns="9144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2179638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981200" cy="365125"/>
          </a:xfrm>
          <a:prstGeom prst="rect">
            <a:avLst/>
          </a:prstGeom>
        </p:spPr>
        <p:txBody>
          <a:bodyPr vert="horz" anchor="b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E921E83-5481-4245-B9C3-462209A5659C}" type="datetimeFigureOut">
              <a:rPr lang="ru-RU"/>
              <a:pPr>
                <a:defRPr/>
              </a:pPr>
              <a:t>13.10.2010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438400" y="6356350"/>
            <a:ext cx="2895600" cy="365125"/>
          </a:xfrm>
          <a:prstGeom prst="rect">
            <a:avLst/>
          </a:prstGeom>
        </p:spPr>
        <p:txBody>
          <a:bodyPr vert="horz" lIns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356350"/>
            <a:ext cx="533400" cy="365125"/>
          </a:xfrm>
          <a:prstGeom prst="rect">
            <a:avLst/>
          </a:prstGeom>
        </p:spPr>
        <p:txBody>
          <a:bodyPr vert="horz" lIns="91440" rIns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F4C02CB-6722-4F43-AA40-3D206C2AA3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800" b="1" kern="1200">
          <a:ln w="500">
            <a:solidFill>
              <a:schemeClr val="tx2">
                <a:shade val="20000"/>
                <a:satMod val="350000"/>
              </a:schemeClr>
            </a:solidFill>
          </a:ln>
          <a:solidFill>
            <a:srgbClr val="F8F3D7"/>
          </a:solidFill>
          <a:effectLst>
            <a:outerShdw blurRad="30000" dist="30000" dir="2700000" algn="tl" rotWithShape="0">
              <a:schemeClr val="bg2">
                <a:shade val="45000"/>
                <a:satMod val="150000"/>
                <a:alpha val="90000"/>
              </a:scheme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800" b="1">
          <a:solidFill>
            <a:srgbClr val="F8F3D7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800" b="1">
          <a:solidFill>
            <a:srgbClr val="F8F3D7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800" b="1">
          <a:solidFill>
            <a:srgbClr val="F8F3D7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800" b="1">
          <a:solidFill>
            <a:srgbClr val="F8F3D7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800" b="1">
          <a:solidFill>
            <a:srgbClr val="F8F3D7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800" b="1">
          <a:solidFill>
            <a:srgbClr val="F8F3D7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800" b="1">
          <a:solidFill>
            <a:srgbClr val="F8F3D7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800" b="1">
          <a:solidFill>
            <a:srgbClr val="F8F3D7"/>
          </a:solidFill>
          <a:latin typeface="Corbel" pitchFamily="34" charset="0"/>
        </a:defRPr>
      </a:lvl9pPr>
    </p:titleStyle>
    <p:bodyStyle>
      <a:lvl1pPr marL="319088" indent="-3190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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30238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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22338" indent="-273050" algn="l" rtl="0" eaLnBrk="0" fontAlgn="base" hangingPunct="0">
        <a:spcBef>
          <a:spcPct val="20000"/>
        </a:spcBef>
        <a:spcAft>
          <a:spcPct val="0"/>
        </a:spcAft>
        <a:buClr>
          <a:srgbClr val="9BBB59"/>
        </a:buClr>
        <a:buFont typeface="Wingdings 2" pitchFamily="18" charset="2"/>
        <a:buChar char="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28600" algn="l" rtl="0" eaLnBrk="0" fontAlgn="base" hangingPunct="0">
        <a:spcBef>
          <a:spcPct val="20000"/>
        </a:spcBef>
        <a:spcAft>
          <a:spcPct val="0"/>
        </a:spcAft>
        <a:buClr>
          <a:srgbClr val="8064A2"/>
        </a:buClr>
        <a:buFont typeface="Wingdings 2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25575" indent="-228600" algn="l" rtl="0" eaLnBrk="0" fontAlgn="base" hangingPunct="0">
        <a:spcBef>
          <a:spcPct val="20000"/>
        </a:spcBef>
        <a:spcAft>
          <a:spcPct val="0"/>
        </a:spcAft>
        <a:buClr>
          <a:srgbClr val="4BACC6"/>
        </a:buClr>
        <a:buFont typeface="Wingdings 2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73352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11096" indent="-228600" algn="l" rtl="0" eaLnBrk="1" latinLnBrk="0" hangingPunct="1">
        <a:spcBef>
          <a:spcPct val="20000"/>
        </a:spcBef>
        <a:buClr>
          <a:schemeClr val="tx2"/>
        </a:buClr>
        <a:buFont typeface="Wingdings 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21408" indent="-182880" algn="l" rtl="0" eaLnBrk="1" latinLnBrk="0" hangingPunct="1">
        <a:spcBef>
          <a:spcPct val="20000"/>
        </a:spcBef>
        <a:buClr>
          <a:schemeClr val="tx2"/>
        </a:buClr>
        <a:buFont typeface="Wingdings 2"/>
        <a:buChar char="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22576" indent="-182880" algn="l" rtl="0" eaLnBrk="1" latinLnBrk="0" hangingPunct="1">
        <a:spcBef>
          <a:spcPct val="20000"/>
        </a:spcBef>
        <a:buClr>
          <a:schemeClr val="tx2"/>
        </a:buClr>
        <a:buFont typeface="Wingdings 2"/>
        <a:buChar char="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12" Type="http://schemas.openxmlformats.org/officeDocument/2006/relationships/image" Target="../media/image34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11" Type="http://schemas.openxmlformats.org/officeDocument/2006/relationships/image" Target="../media/image33.jpeg"/><Relationship Id="rId5" Type="http://schemas.openxmlformats.org/officeDocument/2006/relationships/image" Target="../media/image27.jpeg"/><Relationship Id="rId10" Type="http://schemas.openxmlformats.org/officeDocument/2006/relationships/image" Target="../media/image32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12" Type="http://schemas.openxmlformats.org/officeDocument/2006/relationships/image" Target="../media/image45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11" Type="http://schemas.openxmlformats.org/officeDocument/2006/relationships/image" Target="../media/image44.jpeg"/><Relationship Id="rId5" Type="http://schemas.openxmlformats.org/officeDocument/2006/relationships/image" Target="../media/image38.jpeg"/><Relationship Id="rId10" Type="http://schemas.openxmlformats.org/officeDocument/2006/relationships/image" Target="../media/image43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65100" y="438150"/>
            <a:ext cx="9448800" cy="301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64075" y="3932238"/>
            <a:ext cx="4741863" cy="375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325" y="-12700"/>
            <a:ext cx="6626225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K:\Ш и Ф\220px-Vladimir_Shainsky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78563" y="1066800"/>
            <a:ext cx="2706687" cy="379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1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7663" y="585788"/>
            <a:ext cx="8704262" cy="216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K:\Ш и Ф\shainski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38" y="2857500"/>
            <a:ext cx="369887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2000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Rectangle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700" y="36513"/>
            <a:ext cx="6907213" cy="518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K:\Ш и Ф\shainsky6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1950" y="493713"/>
            <a:ext cx="2200275" cy="322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K:\Ш и Ф\shainsky5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06875" y="3992563"/>
            <a:ext cx="3016250" cy="273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7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8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Rectangle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963" y="920750"/>
            <a:ext cx="8655050" cy="566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357290" y="357166"/>
            <a:ext cx="7000924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Композиторская </a:t>
            </a:r>
            <a:r>
              <a:rPr lang="ru-RU" sz="4000" b="1" dirty="0" err="1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фильмография</a:t>
            </a:r>
            <a:endParaRPr lang="ru-RU" sz="4000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Monotype Corsiva" pitchFamily="66" charset="0"/>
              <a:cs typeface="+mn-cs"/>
            </a:endParaRPr>
          </a:p>
        </p:txBody>
      </p:sp>
      <p:pic>
        <p:nvPicPr>
          <p:cNvPr id="4" name="Picture 2" descr="K:\Ш и Ф\76749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429000"/>
            <a:ext cx="4300537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400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Rectangle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1050" y="993775"/>
            <a:ext cx="7961313" cy="555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28596" y="71414"/>
            <a:ext cx="8715404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Песни</a:t>
            </a:r>
            <a:endParaRPr lang="ru-RU" sz="1050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Monotype Corsiva" pitchFamily="66" charset="0"/>
              <a:cs typeface="Arial" pitchFamily="34" charset="0"/>
            </a:endParaRPr>
          </a:p>
          <a:p>
            <a:pPr algn="ctr" eaLnBrk="0" hangingPunct="0">
              <a:defRPr/>
            </a:pPr>
            <a:r>
              <a:rPr lang="ru-RU" sz="28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Владимиром </a:t>
            </a:r>
            <a:r>
              <a:rPr lang="ru-RU" sz="2800" b="1" dirty="0" err="1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Шаинским</a:t>
            </a:r>
            <a:r>
              <a:rPr lang="ru-RU" sz="28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написаны более 300 песен, многие из которых  стали популярными:</a:t>
            </a:r>
            <a:endParaRPr lang="ru-RU" sz="2800" b="1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4" name="Рисунок 4" descr="Постреляем? Владимир Шаинский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77050" y="4779963"/>
            <a:ext cx="2133600" cy="201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4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20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0750" y="3902075"/>
            <a:ext cx="7662863" cy="379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K:\Ш и Ф\236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9713" y="280988"/>
            <a:ext cx="3657600" cy="444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0688" y="298450"/>
            <a:ext cx="8729662" cy="299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Рисунок 3" descr="Семья в сбор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0" y="3071813"/>
            <a:ext cx="357187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7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770" decel="100000"/>
                                        <p:tgtEl>
                                          <p:spTgt spid="10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" dur="77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K:\Ш и Ф\w400_83721f51e201bba358c34bd9524580e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0" y="2786063"/>
            <a:ext cx="38100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Rectangl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350" y="665163"/>
            <a:ext cx="4945063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75" y="3714750"/>
            <a:ext cx="2286000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0688" y="214313"/>
            <a:ext cx="2643187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100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Rectangle 6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50" y="92075"/>
            <a:ext cx="5767388" cy="619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5775" y="854075"/>
            <a:ext cx="3370263" cy="365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6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963" y="85725"/>
            <a:ext cx="8229600" cy="110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963" y="1085850"/>
            <a:ext cx="5643562" cy="576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K:\Ш и Ф\236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65775" y="1779588"/>
            <a:ext cx="3413125" cy="301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0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0750" y="261938"/>
            <a:ext cx="5692775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K:\Ш и Ф\photo4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4613" y="1920875"/>
            <a:ext cx="2438400" cy="288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6350" y="-6350"/>
            <a:ext cx="1109663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09" name="Picture 1" descr="C:\Users\WARLOCK\Desktop\.Клары Румяновой и Георгия Буркова и песне Владимира Шаинского Облак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43688" y="214313"/>
            <a:ext cx="1571625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0" name="Picture 2" descr="C:\Users\WARLOCK\Desktop\по синему морю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78625" y="5205413"/>
            <a:ext cx="1798638" cy="148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7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3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0" y="4786313"/>
            <a:ext cx="2000250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214313"/>
            <a:ext cx="2071687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15188" y="4500563"/>
            <a:ext cx="1681162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3313" y="214313"/>
            <a:ext cx="1928812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86625" y="2214563"/>
            <a:ext cx="1500188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313" y="2428875"/>
            <a:ext cx="2000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4313" y="4857750"/>
            <a:ext cx="2071687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500813" y="142875"/>
            <a:ext cx="2395537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6" name="Picture 2" descr="C:\Users\WARLOCK\Desktop\Лада В.Шаинский -В.Мулерман. Сборник Песни на стихи Михаила..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571750" y="4857750"/>
            <a:ext cx="1714500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143250" y="2405063"/>
            <a:ext cx="285750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Прямоугольник 19"/>
          <p:cNvPicPr>
            <a:picLocks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15950" y="-341313"/>
            <a:ext cx="7412038" cy="432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000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5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2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500"/>
                            </p:stCondLst>
                            <p:childTnLst>
                              <p:par>
                                <p:cTn id="47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7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770" decel="100000"/>
                                        <p:tgtEl>
                                          <p:spTgt spid="2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2" dur="77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4" dur="77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214313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4786313"/>
            <a:ext cx="2143125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63" y="285750"/>
            <a:ext cx="2071687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43688" y="4714875"/>
            <a:ext cx="214312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43313" y="2500313"/>
            <a:ext cx="2214562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143500" y="357188"/>
            <a:ext cx="1428750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1500" y="2500313"/>
            <a:ext cx="1785938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715125" y="285750"/>
            <a:ext cx="2119313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8" name="Picture 2" descr="C:\Users\WARLOCK\Desktop\8742----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643313" y="4643438"/>
            <a:ext cx="2047875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Picture 3" descr="C:\Users\WARLOCK\Desktop\p_f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429375" y="2500313"/>
            <a:ext cx="2381250" cy="179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Прямоугольник 11"/>
          <p:cNvPicPr>
            <a:picLocks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-433388" y="-238125"/>
            <a:ext cx="9888538" cy="613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7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770" decel="100000"/>
                                        <p:tgtEl>
                                          <p:spTgt spid="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lux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eluxe">
      <a:majorFont>
        <a:latin typeface="Corbel"/>
        <a:ea typeface=""/>
        <a:cs typeface=""/>
        <a:font script="Jpan" typeface="HGｺﾞｼｯｸM"/>
        <a:font script="Hang" typeface="HY엽서L"/>
        <a:font script="Hans" typeface="华文新魏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新魏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Deluxe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280000"/>
              </a:schemeClr>
            </a:gs>
            <a:gs pos="14000">
              <a:schemeClr val="phClr">
                <a:tint val="37000"/>
                <a:satMod val="250000"/>
              </a:schemeClr>
            </a:gs>
            <a:gs pos="45000">
              <a:schemeClr val="phClr">
                <a:tint val="53000"/>
                <a:satMod val="220000"/>
              </a:schemeClr>
            </a:gs>
            <a:gs pos="65000">
              <a:schemeClr val="phClr">
                <a:tint val="53000"/>
                <a:satMod val="220000"/>
              </a:schemeClr>
            </a:gs>
            <a:gs pos="86000">
              <a:schemeClr val="phClr">
                <a:tint val="42000"/>
                <a:satMod val="240000"/>
              </a:schemeClr>
            </a:gs>
            <a:gs pos="100000">
              <a:schemeClr val="phClr">
                <a:tint val="20000"/>
                <a:satMod val="23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0000">
              <a:schemeClr val="phClr">
                <a:satMod val="150000"/>
              </a:schemeClr>
            </a:gs>
            <a:gs pos="100000">
              <a:schemeClr val="phClr">
                <a:tint val="75000"/>
                <a:satMod val="20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atMod val="14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  <a:effectStyle>
          <a:effectLst>
            <a:reflection blurRad="12700" stA="26000" endPos="28000" dist="38100" dir="5400000" sy="-100000"/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90500" h="1016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3000"/>
                <a:satMod val="1550000"/>
              </a:schemeClr>
            </a:gs>
            <a:gs pos="1000">
              <a:schemeClr val="phClr">
                <a:tint val="48000"/>
                <a:satMod val="1550000"/>
              </a:schemeClr>
            </a:gs>
            <a:gs pos="90000">
              <a:schemeClr val="phClr">
                <a:shade val="18000"/>
                <a:satMod val="275000"/>
              </a:schemeClr>
            </a:gs>
          </a:gsLst>
          <a:path path="circle">
            <a:fillToRect r="210000" b="300000"/>
          </a:path>
        </a:gradFill>
        <a:gradFill rotWithShape="1">
          <a:gsLst>
            <a:gs pos="5000">
              <a:schemeClr val="phClr">
                <a:tint val="38000"/>
                <a:satMod val="1800000"/>
              </a:schemeClr>
            </a:gs>
            <a:gs pos="5000">
              <a:schemeClr val="phClr">
                <a:tint val="40000"/>
                <a:satMod val="1800000"/>
              </a:schemeClr>
            </a:gs>
            <a:gs pos="90000">
              <a:schemeClr val="phClr">
                <a:shade val="18000"/>
                <a:satMod val="275000"/>
              </a:schemeClr>
            </a:gs>
          </a:gsLst>
          <a:path path="circle">
            <a:fillToRect l="20000" t="30000" r="135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Deluxe</Template>
  <TotalTime>1109</TotalTime>
  <Words>1</Words>
  <Application>Microsoft Office PowerPoint</Application>
  <PresentationFormat>Экран (4:3)</PresentationFormat>
  <Paragraphs>1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Corbel</vt:lpstr>
      <vt:lpstr>Wingdings 2</vt:lpstr>
      <vt:lpstr>Calibri</vt:lpstr>
      <vt:lpstr>Deluxe</vt:lpstr>
      <vt:lpstr>Deluxe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Шаповал В. Н.</dc:creator>
  <cp:lastModifiedBy>Мама</cp:lastModifiedBy>
  <cp:revision>114</cp:revision>
  <dcterms:created xsi:type="dcterms:W3CDTF">2010-10-11T07:36:18Z</dcterms:created>
  <dcterms:modified xsi:type="dcterms:W3CDTF">2010-10-12T19:59:45Z</dcterms:modified>
</cp:coreProperties>
</file>