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1"/>
  </p:sldMasterIdLst>
  <p:notesMasterIdLst>
    <p:notesMasterId r:id="rId14"/>
  </p:notesMasterIdLst>
  <p:sldIdLst>
    <p:sldId id="268" r:id="rId2"/>
    <p:sldId id="260" r:id="rId3"/>
    <p:sldId id="257" r:id="rId4"/>
    <p:sldId id="265" r:id="rId5"/>
    <p:sldId id="256" r:id="rId6"/>
    <p:sldId id="259" r:id="rId7"/>
    <p:sldId id="261" r:id="rId8"/>
    <p:sldId id="262" r:id="rId9"/>
    <p:sldId id="263" r:id="rId10"/>
    <p:sldId id="264" r:id="rId11"/>
    <p:sldId id="266" r:id="rId12"/>
    <p:sldId id="267" r:id="rId13"/>
  </p:sldIdLst>
  <p:sldSz cx="9144000" cy="6858000" type="screen4x3"/>
  <p:notesSz cx="6858000" cy="9144000"/>
  <p:defaultTextStyle>
    <a:defPPr>
      <a:defRPr lang="ru-RU"/>
    </a:defPPr>
    <a:lvl1pPr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1pPr>
    <a:lvl2pPr marL="4572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2pPr>
    <a:lvl3pPr marL="9144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3pPr>
    <a:lvl4pPr marL="13716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4pPr>
    <a:lvl5pPr marL="18288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5pPr>
    <a:lvl6pPr marL="2286000" algn="l" defTabSz="914400" rtl="0" eaLnBrk="1" latinLnBrk="0" hangingPunct="1">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6pPr>
    <a:lvl7pPr marL="2743200" algn="l" defTabSz="914400" rtl="0" eaLnBrk="1" latinLnBrk="0" hangingPunct="1">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7pPr>
    <a:lvl8pPr marL="3200400" algn="l" defTabSz="914400" rtl="0" eaLnBrk="1" latinLnBrk="0" hangingPunct="1">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8pPr>
    <a:lvl9pPr marL="3657600" algn="l" defTabSz="914400" rtl="0" eaLnBrk="1" latinLnBrk="0" hangingPunct="1">
      <a:defRPr sz="3200" kern="1200">
        <a:solidFill>
          <a:schemeClr val="tx1"/>
        </a:solidFill>
        <a:effectLst>
          <a:outerShdw blurRad="38100" dist="38100" dir="2700000" algn="tl">
            <a:srgbClr val="000000">
              <a:alpha val="43137"/>
            </a:srgbClr>
          </a:outerShdw>
        </a:effectLst>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F0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636"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DD3B68-05F8-41CB-A2F1-912D31559B09}" type="datetimeFigureOut">
              <a:rPr lang="ru-RU" smtClean="0"/>
              <a:pPr/>
              <a:t>19.02.2010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D09250-063C-4715-8803-16ADB6AF24C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68D09250-063C-4715-8803-16ADB6AF24CD}"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68D09250-063C-4715-8803-16ADB6AF24CD}"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68D09250-063C-4715-8803-16ADB6AF24CD}"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68D09250-063C-4715-8803-16ADB6AF24CD}"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68D09250-063C-4715-8803-16ADB6AF24CD}"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55298" name="Group 2"/>
          <p:cNvGrpSpPr>
            <a:grpSpLocks/>
          </p:cNvGrpSpPr>
          <p:nvPr/>
        </p:nvGrpSpPr>
        <p:grpSpPr bwMode="auto">
          <a:xfrm>
            <a:off x="0" y="0"/>
            <a:ext cx="9140825" cy="6850063"/>
            <a:chOff x="0" y="0"/>
            <a:chExt cx="5758" cy="4315"/>
          </a:xfrm>
        </p:grpSpPr>
        <p:grpSp>
          <p:nvGrpSpPr>
            <p:cNvPr id="55299" name="Group 3"/>
            <p:cNvGrpSpPr>
              <a:grpSpLocks/>
            </p:cNvGrpSpPr>
            <p:nvPr userDrawn="1"/>
          </p:nvGrpSpPr>
          <p:grpSpPr bwMode="auto">
            <a:xfrm>
              <a:off x="1728" y="2230"/>
              <a:ext cx="4027" cy="2085"/>
              <a:chOff x="1728" y="2230"/>
              <a:chExt cx="4027" cy="2085"/>
            </a:xfrm>
          </p:grpSpPr>
          <p:sp>
            <p:nvSpPr>
              <p:cNvPr id="55300"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ru-RU"/>
              </a:p>
            </p:txBody>
          </p:sp>
          <p:sp>
            <p:nvSpPr>
              <p:cNvPr id="55301"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ru-RU"/>
              </a:p>
            </p:txBody>
          </p:sp>
          <p:sp>
            <p:nvSpPr>
              <p:cNvPr id="55302"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ru-RU"/>
              </a:p>
            </p:txBody>
          </p:sp>
          <p:sp>
            <p:nvSpPr>
              <p:cNvPr id="55303"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ru-RU"/>
              </a:p>
            </p:txBody>
          </p:sp>
          <p:sp>
            <p:nvSpPr>
              <p:cNvPr id="55304"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ru-RU"/>
              </a:p>
            </p:txBody>
          </p:sp>
        </p:grpSp>
        <p:sp>
          <p:nvSpPr>
            <p:cNvPr id="55305"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ru-RU"/>
            </a:p>
          </p:txBody>
        </p:sp>
        <p:sp>
          <p:nvSpPr>
            <p:cNvPr id="55306"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grpSp>
      <p:sp>
        <p:nvSpPr>
          <p:cNvPr id="55307" name="Rectangle 11"/>
          <p:cNvSpPr>
            <a:spLocks noGrp="1" noChangeArrowheads="1"/>
          </p:cNvSpPr>
          <p:nvPr>
            <p:ph type="ctrTitle" sz="quarter"/>
          </p:nvPr>
        </p:nvSpPr>
        <p:spPr>
          <a:xfrm>
            <a:off x="685800" y="1736725"/>
            <a:ext cx="7772400" cy="1920875"/>
          </a:xfrm>
        </p:spPr>
        <p:txBody>
          <a:bodyPr/>
          <a:lstStyle>
            <a:lvl1pPr>
              <a:defRPr sz="6000"/>
            </a:lvl1pPr>
          </a:lstStyle>
          <a:p>
            <a:r>
              <a:rPr lang="ru-RU"/>
              <a:t>Образец заголовка</a:t>
            </a:r>
          </a:p>
        </p:txBody>
      </p:sp>
      <p:sp>
        <p:nvSpPr>
          <p:cNvPr id="5530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55309" name="Rectangle 13"/>
          <p:cNvSpPr>
            <a:spLocks noGrp="1" noChangeArrowheads="1"/>
          </p:cNvSpPr>
          <p:nvPr>
            <p:ph type="dt" sz="quarter" idx="2"/>
          </p:nvPr>
        </p:nvSpPr>
        <p:spPr>
          <a:xfrm>
            <a:off x="457200" y="6248400"/>
            <a:ext cx="2133600" cy="476250"/>
          </a:xfrm>
        </p:spPr>
        <p:txBody>
          <a:bodyPr/>
          <a:lstStyle>
            <a:lvl1pPr>
              <a:defRPr/>
            </a:lvl1pPr>
          </a:lstStyle>
          <a:p>
            <a:endParaRPr lang="ru-RU"/>
          </a:p>
        </p:txBody>
      </p:sp>
      <p:sp>
        <p:nvSpPr>
          <p:cNvPr id="55310" name="Rectangle 14"/>
          <p:cNvSpPr>
            <a:spLocks noGrp="1" noChangeArrowheads="1"/>
          </p:cNvSpPr>
          <p:nvPr>
            <p:ph type="ftr" sz="quarter" idx="3"/>
          </p:nvPr>
        </p:nvSpPr>
        <p:spPr>
          <a:xfrm>
            <a:off x="3124200" y="6251575"/>
            <a:ext cx="2895600" cy="476250"/>
          </a:xfrm>
        </p:spPr>
        <p:txBody>
          <a:bodyPr/>
          <a:lstStyle>
            <a:lvl1pPr>
              <a:defRPr/>
            </a:lvl1pPr>
          </a:lstStyle>
          <a:p>
            <a:endParaRPr lang="ru-RU"/>
          </a:p>
        </p:txBody>
      </p:sp>
      <p:sp>
        <p:nvSpPr>
          <p:cNvPr id="55311" name="Rectangle 15"/>
          <p:cNvSpPr>
            <a:spLocks noGrp="1" noChangeArrowheads="1"/>
          </p:cNvSpPr>
          <p:nvPr>
            <p:ph type="sldNum" sz="quarter" idx="4"/>
          </p:nvPr>
        </p:nvSpPr>
        <p:spPr>
          <a:xfrm>
            <a:off x="6553200" y="6254750"/>
            <a:ext cx="2133600" cy="476250"/>
          </a:xfrm>
        </p:spPr>
        <p:txBody>
          <a:bodyPr/>
          <a:lstStyle>
            <a:lvl1pPr>
              <a:defRPr/>
            </a:lvl1pPr>
          </a:lstStyle>
          <a:p>
            <a:fld id="{D68335F9-E9C0-4FC5-89B9-00F5C099305B}" type="slidenum">
              <a:rPr lang="ru-RU"/>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FC894E4D-54DC-4857-BBD2-5299BF5502E3}"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0A6426EB-DD2D-422B-A476-115317395BA9}"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51575"/>
            <a:ext cx="2133600" cy="476250"/>
          </a:xfrm>
        </p:spPr>
        <p:txBody>
          <a:bodyPr/>
          <a:lstStyle>
            <a:lvl1pPr>
              <a:defRPr/>
            </a:lvl1pPr>
          </a:lstStyle>
          <a:p>
            <a:endParaRPr lang="ru-RU"/>
          </a:p>
        </p:txBody>
      </p:sp>
      <p:sp>
        <p:nvSpPr>
          <p:cNvPr id="6" name="Номер слайда 5"/>
          <p:cNvSpPr>
            <a:spLocks noGrp="1"/>
          </p:cNvSpPr>
          <p:nvPr>
            <p:ph type="sldNum" sz="quarter" idx="11"/>
          </p:nvPr>
        </p:nvSpPr>
        <p:spPr>
          <a:xfrm>
            <a:off x="6553200" y="6248400"/>
            <a:ext cx="2133600" cy="476250"/>
          </a:xfrm>
        </p:spPr>
        <p:txBody>
          <a:bodyPr/>
          <a:lstStyle>
            <a:lvl1pPr>
              <a:defRPr/>
            </a:lvl1pPr>
          </a:lstStyle>
          <a:p>
            <a:fld id="{365A2455-42EA-407C-A69F-FFFD5F72C0BA}" type="slidenum">
              <a:rPr lang="ru-RU"/>
              <a:pPr/>
              <a:t>‹#›</a:t>
            </a:fld>
            <a:endParaRPr lang="ru-RU"/>
          </a:p>
        </p:txBody>
      </p:sp>
      <p:sp>
        <p:nvSpPr>
          <p:cNvPr id="7" name="Нижний колонтитул 6"/>
          <p:cNvSpPr>
            <a:spLocks noGrp="1"/>
          </p:cNvSpPr>
          <p:nvPr>
            <p:ph type="ftr" sz="quarter" idx="12"/>
          </p:nvPr>
        </p:nvSpPr>
        <p:spPr>
          <a:xfrm>
            <a:off x="3124200" y="6248400"/>
            <a:ext cx="2895600" cy="476250"/>
          </a:xfrm>
        </p:spPr>
        <p:txBody>
          <a:bodyPr/>
          <a:lstStyle>
            <a:lvl1pPr>
              <a:defRPr/>
            </a:lvl1p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51575"/>
            <a:ext cx="2133600" cy="476250"/>
          </a:xfrm>
        </p:spPr>
        <p:txBody>
          <a:bodyPr/>
          <a:lstStyle>
            <a:lvl1pPr>
              <a:defRPr/>
            </a:lvl1pPr>
          </a:lstStyle>
          <a:p>
            <a:endParaRPr lang="ru-RU"/>
          </a:p>
        </p:txBody>
      </p:sp>
      <p:sp>
        <p:nvSpPr>
          <p:cNvPr id="6" name="Номер слайда 5"/>
          <p:cNvSpPr>
            <a:spLocks noGrp="1"/>
          </p:cNvSpPr>
          <p:nvPr>
            <p:ph type="sldNum" sz="quarter" idx="11"/>
          </p:nvPr>
        </p:nvSpPr>
        <p:spPr>
          <a:xfrm>
            <a:off x="6553200" y="6248400"/>
            <a:ext cx="2133600" cy="476250"/>
          </a:xfrm>
        </p:spPr>
        <p:txBody>
          <a:bodyPr/>
          <a:lstStyle>
            <a:lvl1pPr>
              <a:defRPr/>
            </a:lvl1pPr>
          </a:lstStyle>
          <a:p>
            <a:fld id="{2A111F17-EDF9-476A-BF6F-E0D885F40CC1}" type="slidenum">
              <a:rPr lang="ru-RU"/>
              <a:pPr/>
              <a:t>‹#›</a:t>
            </a:fld>
            <a:endParaRPr lang="ru-RU"/>
          </a:p>
        </p:txBody>
      </p:sp>
      <p:sp>
        <p:nvSpPr>
          <p:cNvPr id="7" name="Нижний колонтитул 6"/>
          <p:cNvSpPr>
            <a:spLocks noGrp="1"/>
          </p:cNvSpPr>
          <p:nvPr>
            <p:ph type="ftr" sz="quarter" idx="12"/>
          </p:nvPr>
        </p:nvSpPr>
        <p:spPr>
          <a:xfrm>
            <a:off x="3124200" y="6248400"/>
            <a:ext cx="2895600" cy="476250"/>
          </a:xfrm>
        </p:spPr>
        <p:txBody>
          <a:bodyPr/>
          <a:lstStyle>
            <a:lvl1pPr>
              <a:defRPr/>
            </a:lvl1pPr>
          </a:lstStyle>
          <a:p>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457200" y="6251575"/>
            <a:ext cx="2133600" cy="476250"/>
          </a:xfrm>
        </p:spPr>
        <p:txBody>
          <a:bodyPr/>
          <a:lstStyle>
            <a:lvl1pPr>
              <a:defRPr/>
            </a:lvl1pPr>
          </a:lstStyle>
          <a:p>
            <a:endParaRPr lang="ru-RU"/>
          </a:p>
        </p:txBody>
      </p:sp>
      <p:sp>
        <p:nvSpPr>
          <p:cNvPr id="4" name="Номер слайда 3"/>
          <p:cNvSpPr>
            <a:spLocks noGrp="1"/>
          </p:cNvSpPr>
          <p:nvPr>
            <p:ph type="sldNum" sz="quarter" idx="11"/>
          </p:nvPr>
        </p:nvSpPr>
        <p:spPr>
          <a:xfrm>
            <a:off x="6553200" y="6248400"/>
            <a:ext cx="2133600" cy="476250"/>
          </a:xfrm>
        </p:spPr>
        <p:txBody>
          <a:bodyPr/>
          <a:lstStyle>
            <a:lvl1pPr>
              <a:defRPr/>
            </a:lvl1pPr>
          </a:lstStyle>
          <a:p>
            <a:fld id="{FB34F9D7-974A-4AA6-A58F-8857D710895E}" type="slidenum">
              <a:rPr lang="ru-RU"/>
              <a:pPr/>
              <a:t>‹#›</a:t>
            </a:fld>
            <a:endParaRPr lang="ru-RU"/>
          </a:p>
        </p:txBody>
      </p:sp>
      <p:sp>
        <p:nvSpPr>
          <p:cNvPr id="5" name="Нижний колонтитул 4"/>
          <p:cNvSpPr>
            <a:spLocks noGrp="1"/>
          </p:cNvSpPr>
          <p:nvPr>
            <p:ph type="ftr" sz="quarter" idx="12"/>
          </p:nvPr>
        </p:nvSpPr>
        <p:spPr>
          <a:xfrm>
            <a:off x="3124200" y="6248400"/>
            <a:ext cx="2895600" cy="476250"/>
          </a:xfrm>
        </p:spPr>
        <p:txBody>
          <a:bodyPr/>
          <a:lstStyle>
            <a:lvl1pPr>
              <a:defRPr/>
            </a:lvl1pPr>
          </a:lstStyle>
          <a:p>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A38B71AA-7DD3-4260-BECE-DAE806D4C2E5}"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C8847AA3-50DC-45DF-B5C5-B0F2992406CE}"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63608D6F-3D0D-4BA9-B322-B6EC4761D932}"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омер слайда 7"/>
          <p:cNvSpPr>
            <a:spLocks noGrp="1"/>
          </p:cNvSpPr>
          <p:nvPr>
            <p:ph type="sldNum" sz="quarter" idx="11"/>
          </p:nvPr>
        </p:nvSpPr>
        <p:spPr/>
        <p:txBody>
          <a:bodyPr/>
          <a:lstStyle>
            <a:lvl1pPr>
              <a:defRPr/>
            </a:lvl1pPr>
          </a:lstStyle>
          <a:p>
            <a:fld id="{C11B3C8A-881A-4099-8E67-24B99CE4A786}" type="slidenum">
              <a:rPr lang="ru-RU"/>
              <a:pPr/>
              <a:t>‹#›</a:t>
            </a:fld>
            <a:endParaRPr lang="ru-RU"/>
          </a:p>
        </p:txBody>
      </p:sp>
      <p:sp>
        <p:nvSpPr>
          <p:cNvPr id="9" name="Нижний колонтитул 8"/>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омер слайда 3"/>
          <p:cNvSpPr>
            <a:spLocks noGrp="1"/>
          </p:cNvSpPr>
          <p:nvPr>
            <p:ph type="sldNum" sz="quarter" idx="11"/>
          </p:nvPr>
        </p:nvSpPr>
        <p:spPr/>
        <p:txBody>
          <a:bodyPr/>
          <a:lstStyle>
            <a:lvl1pPr>
              <a:defRPr/>
            </a:lvl1pPr>
          </a:lstStyle>
          <a:p>
            <a:fld id="{5D42EE00-E37F-43DD-B8F1-38D0D923CD46}" type="slidenum">
              <a:rPr lang="ru-RU"/>
              <a:pPr/>
              <a:t>‹#›</a:t>
            </a:fld>
            <a:endParaRPr lang="ru-RU"/>
          </a:p>
        </p:txBody>
      </p:sp>
      <p:sp>
        <p:nvSpPr>
          <p:cNvPr id="5" name="Нижний колонтитул 4"/>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омер слайда 2"/>
          <p:cNvSpPr>
            <a:spLocks noGrp="1"/>
          </p:cNvSpPr>
          <p:nvPr>
            <p:ph type="sldNum" sz="quarter" idx="11"/>
          </p:nvPr>
        </p:nvSpPr>
        <p:spPr/>
        <p:txBody>
          <a:bodyPr/>
          <a:lstStyle>
            <a:lvl1pPr>
              <a:defRPr/>
            </a:lvl1pPr>
          </a:lstStyle>
          <a:p>
            <a:fld id="{7F2706F5-4AAC-4724-92ED-BBC1D8F957F6}" type="slidenum">
              <a:rPr lang="ru-RU"/>
              <a:pPr/>
              <a:t>‹#›</a:t>
            </a:fld>
            <a:endParaRPr lang="ru-RU"/>
          </a:p>
        </p:txBody>
      </p:sp>
      <p:sp>
        <p:nvSpPr>
          <p:cNvPr id="4" name="Нижний колонтитул 3"/>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E56B6AC9-4832-4165-8E42-0767960B94DD}"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DCBE4C8F-E281-4BC5-9681-FA4F719C80C5}"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ClrTx/>
              <a:buSzTx/>
              <a:buFontTx/>
              <a:buNone/>
              <a:defRPr sz="1200">
                <a:effectLst/>
                <a:latin typeface="Arial" charset="0"/>
              </a:defRPr>
            </a:lvl1pPr>
          </a:lstStyle>
          <a:p>
            <a:endParaRPr lang="ru-RU"/>
          </a:p>
        </p:txBody>
      </p:sp>
      <p:sp>
        <p:nvSpPr>
          <p:cNvPr id="54275"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SzTx/>
              <a:buFontTx/>
              <a:buNone/>
              <a:defRPr sz="1200">
                <a:effectLst/>
                <a:latin typeface="Arial" charset="0"/>
              </a:defRPr>
            </a:lvl1pPr>
          </a:lstStyle>
          <a:p>
            <a:fld id="{AEC85C4D-5223-4837-BEE5-E825F25D2FED}" type="slidenum">
              <a:rPr lang="ru-RU"/>
              <a:pPr/>
              <a:t>‹#›</a:t>
            </a:fld>
            <a:endParaRPr lang="ru-RU"/>
          </a:p>
        </p:txBody>
      </p:sp>
      <p:grpSp>
        <p:nvGrpSpPr>
          <p:cNvPr id="54276" name="Group 4"/>
          <p:cNvGrpSpPr>
            <a:grpSpLocks/>
          </p:cNvGrpSpPr>
          <p:nvPr/>
        </p:nvGrpSpPr>
        <p:grpSpPr bwMode="auto">
          <a:xfrm>
            <a:off x="0" y="0"/>
            <a:ext cx="9140825" cy="6850063"/>
            <a:chOff x="0" y="0"/>
            <a:chExt cx="5758" cy="4315"/>
          </a:xfrm>
        </p:grpSpPr>
        <p:grpSp>
          <p:nvGrpSpPr>
            <p:cNvPr id="54277" name="Group 5"/>
            <p:cNvGrpSpPr>
              <a:grpSpLocks/>
            </p:cNvGrpSpPr>
            <p:nvPr userDrawn="1"/>
          </p:nvGrpSpPr>
          <p:grpSpPr bwMode="auto">
            <a:xfrm>
              <a:off x="1728" y="2230"/>
              <a:ext cx="4027" cy="2085"/>
              <a:chOff x="1728" y="2230"/>
              <a:chExt cx="4027" cy="2085"/>
            </a:xfrm>
          </p:grpSpPr>
          <p:sp>
            <p:nvSpPr>
              <p:cNvPr id="54278"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ru-RU"/>
              </a:p>
            </p:txBody>
          </p:sp>
          <p:sp>
            <p:nvSpPr>
              <p:cNvPr id="54279"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ru-RU"/>
              </a:p>
            </p:txBody>
          </p:sp>
          <p:sp>
            <p:nvSpPr>
              <p:cNvPr id="54280"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ru-RU"/>
              </a:p>
            </p:txBody>
          </p:sp>
          <p:sp>
            <p:nvSpPr>
              <p:cNvPr id="54281"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ru-RU"/>
              </a:p>
            </p:txBody>
          </p:sp>
          <p:sp>
            <p:nvSpPr>
              <p:cNvPr id="54282"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ru-RU"/>
              </a:p>
            </p:txBody>
          </p:sp>
        </p:grpSp>
        <p:sp>
          <p:nvSpPr>
            <p:cNvPr id="54283"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ru-RU"/>
            </a:p>
          </p:txBody>
        </p:sp>
        <p:sp>
          <p:nvSpPr>
            <p:cNvPr id="54284"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ru-RU"/>
            </a:p>
          </p:txBody>
        </p:sp>
      </p:grpSp>
      <p:sp>
        <p:nvSpPr>
          <p:cNvPr id="54285"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4286"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spcBef>
                <a:spcPct val="0"/>
              </a:spcBef>
              <a:buClrTx/>
              <a:buSzTx/>
              <a:buFontTx/>
              <a:buNone/>
              <a:defRPr sz="1200">
                <a:effectLst/>
                <a:latin typeface="Arial" charset="0"/>
              </a:defRPr>
            </a:lvl1pPr>
          </a:lstStyle>
          <a:p>
            <a:endParaRPr lang="ru-RU"/>
          </a:p>
        </p:txBody>
      </p:sp>
      <p:sp>
        <p:nvSpPr>
          <p:cNvPr id="54287"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C0C0C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C0C0C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C0C0C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Мексика</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500166" y="1428736"/>
            <a:ext cx="6072230" cy="4922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
          <p:cNvSpPr>
            <a:spLocks noGrp="1" noRot="1" noChangeArrowheads="1"/>
          </p:cNvSpPr>
          <p:nvPr>
            <p:ph type="title"/>
          </p:nvPr>
        </p:nvSpPr>
        <p:spPr>
          <a:xfrm>
            <a:off x="395288" y="0"/>
            <a:ext cx="8229600" cy="1143000"/>
          </a:xfrm>
        </p:spPr>
        <p:txBody>
          <a:bodyPr/>
          <a:lstStyle/>
          <a:p>
            <a:r>
              <a:rPr lang="ru-RU" sz="6000" i="1"/>
              <a:t>Ликвидамбар</a:t>
            </a:r>
          </a:p>
        </p:txBody>
      </p:sp>
      <p:sp>
        <p:nvSpPr>
          <p:cNvPr id="59397" name="Rectangle 5"/>
          <p:cNvSpPr>
            <a:spLocks noGrp="1" noChangeArrowheads="1"/>
          </p:cNvSpPr>
          <p:nvPr>
            <p:ph type="body" sz="half" idx="1"/>
          </p:nvPr>
        </p:nvSpPr>
        <p:spPr>
          <a:xfrm>
            <a:off x="0" y="2332038"/>
            <a:ext cx="4038600" cy="4525962"/>
          </a:xfrm>
        </p:spPr>
        <p:txBody>
          <a:bodyPr/>
          <a:lstStyle/>
          <a:p>
            <a:pPr>
              <a:lnSpc>
                <a:spcPct val="80000"/>
              </a:lnSpc>
              <a:buFont typeface="Wingdings" pitchFamily="2" charset="2"/>
              <a:buNone/>
            </a:pPr>
            <a:r>
              <a:rPr lang="ru-RU" sz="2400"/>
              <a:t>       В Мексике этот необычный сорт кофе известен как Ликвидамбар. Характерной особенностью кофе Марагоджип Мексика является необыкновенно крупное зерно (зерно-гигант)и неповторимый мягкий вкус. Этот кофе обладает выразительным букетом, насыщенным вкусом и выраженной кислотностью. </a:t>
            </a:r>
          </a:p>
        </p:txBody>
      </p:sp>
      <p:pic>
        <p:nvPicPr>
          <p:cNvPr id="59399" name="Picture 7" descr="file212"/>
          <p:cNvPicPr>
            <a:picLocks noGrp="1" noChangeAspect="1" noChangeArrowheads="1"/>
          </p:cNvPicPr>
          <p:nvPr>
            <p:ph sz="half" idx="2"/>
          </p:nvPr>
        </p:nvPicPr>
        <p:blipFill>
          <a:blip r:embed="rId2" cstate="print"/>
          <a:srcRect/>
          <a:stretch>
            <a:fillRect/>
          </a:stretch>
        </p:blipFill>
        <p:spPr>
          <a:xfrm>
            <a:off x="4284663" y="2311400"/>
            <a:ext cx="4859337" cy="4546600"/>
          </a:xfrm>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Rot="1" noChangeArrowheads="1"/>
          </p:cNvSpPr>
          <p:nvPr>
            <p:ph type="title"/>
          </p:nvPr>
        </p:nvSpPr>
        <p:spPr/>
        <p:txBody>
          <a:bodyPr/>
          <a:lstStyle/>
          <a:p>
            <a:r>
              <a:rPr lang="ru-RU"/>
              <a:t>Праздник «День Мёртвых»</a:t>
            </a:r>
          </a:p>
        </p:txBody>
      </p:sp>
      <p:sp>
        <p:nvSpPr>
          <p:cNvPr id="66565" name="Rectangle 5"/>
          <p:cNvSpPr>
            <a:spLocks noGrp="1" noChangeArrowheads="1"/>
          </p:cNvSpPr>
          <p:nvPr>
            <p:ph type="body" sz="half" idx="1"/>
          </p:nvPr>
        </p:nvSpPr>
        <p:spPr>
          <a:xfrm>
            <a:off x="0" y="2349500"/>
            <a:ext cx="4356100" cy="4508500"/>
          </a:xfrm>
        </p:spPr>
        <p:txBody>
          <a:bodyPr/>
          <a:lstStyle/>
          <a:p>
            <a:pPr>
              <a:lnSpc>
                <a:spcPct val="90000"/>
              </a:lnSpc>
              <a:buFont typeface="Wingdings" pitchFamily="2" charset="2"/>
              <a:buNone/>
            </a:pPr>
            <a:r>
              <a:rPr lang="ru-RU" sz="2400"/>
              <a:t>      В Мексике День Мёртвых - официальный выходной, как и предыдущий день 1 ноября. Верующие мексиканцы считают, что 1 ноября этот мир посещают души умерших детей, а 2 ноября к ним присоединяются души умерших взрослых. Каждая семья считает своим долгом устроить для предков алтарь и накрыть стол с особым угощением.</a:t>
            </a:r>
          </a:p>
        </p:txBody>
      </p:sp>
      <p:pic>
        <p:nvPicPr>
          <p:cNvPr id="66569" name="Picture 9" descr="Dia_De_Los_Muertos"/>
          <p:cNvPicPr>
            <a:picLocks noGrp="1" noChangeAspect="1" noChangeArrowheads="1"/>
          </p:cNvPicPr>
          <p:nvPr>
            <p:ph sz="half" idx="2"/>
          </p:nvPr>
        </p:nvPicPr>
        <p:blipFill>
          <a:blip r:embed="rId2" cstate="print"/>
          <a:srcRect/>
          <a:stretch>
            <a:fillRect/>
          </a:stretch>
        </p:blipFill>
        <p:spPr>
          <a:xfrm>
            <a:off x="4356100" y="2276475"/>
            <a:ext cx="4787900" cy="4581525"/>
          </a:xfrm>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92" name="Picture 8" descr="mexico"/>
          <p:cNvPicPr>
            <a:picLocks noGrp="1" noChangeAspect="1" noChangeArrowheads="1"/>
          </p:cNvPicPr>
          <p:nvPr>
            <p:ph/>
          </p:nvPr>
        </p:nvPicPr>
        <p:blipFill>
          <a:blip r:embed="rId2" cstate="print"/>
          <a:srcRect/>
          <a:stretch>
            <a:fillRect/>
          </a:stretch>
        </p:blipFill>
        <p:spPr>
          <a:xfrm>
            <a:off x="0" y="0"/>
            <a:ext cx="9144000" cy="6858000"/>
          </a:xfrm>
          <a:noFill/>
          <a:ln/>
        </p:spPr>
      </p:pic>
      <p:sp>
        <p:nvSpPr>
          <p:cNvPr id="67588" name="WordArt 4"/>
          <p:cNvSpPr>
            <a:spLocks noChangeArrowheads="1" noChangeShapeType="1" noTextEdit="1"/>
          </p:cNvSpPr>
          <p:nvPr/>
        </p:nvSpPr>
        <p:spPr bwMode="auto">
          <a:xfrm rot="5400000">
            <a:off x="5299075" y="3013075"/>
            <a:ext cx="6858000" cy="831850"/>
          </a:xfrm>
          <a:prstGeom prst="rect">
            <a:avLst/>
          </a:prstGeom>
        </p:spPr>
        <p:txBody>
          <a:bodyPr vert="wordArtVert" wrap="none" fromWordArt="1">
            <a:prstTxWarp prst="textPlain">
              <a:avLst>
                <a:gd name="adj" fmla="val 50000"/>
              </a:avLst>
            </a:prstTxWarp>
          </a:bodyPr>
          <a:lstStyle/>
          <a:p>
            <a:pPr algn="ctr" fontAlgn="auto"/>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Конец</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455613" y="476250"/>
            <a:ext cx="8226425" cy="5619750"/>
          </a:xfrm>
        </p:spPr>
        <p:txBody>
          <a:bodyPr/>
          <a:lstStyle/>
          <a:p>
            <a:pPr algn="ctr">
              <a:buFont typeface="Wingdings" pitchFamily="2" charset="2"/>
              <a:buNone/>
            </a:pPr>
            <a:r>
              <a:rPr lang="ru-RU" sz="4800" dirty="0">
                <a:solidFill>
                  <a:srgbClr val="000000"/>
                </a:solidFill>
              </a:rPr>
              <a:t>Презентация на тему: Мексика.</a:t>
            </a:r>
          </a:p>
          <a:p>
            <a:pPr algn="ctr">
              <a:buFont typeface="Wingdings" pitchFamily="2" charset="2"/>
              <a:buNone/>
            </a:pPr>
            <a:r>
              <a:rPr lang="ru-RU" sz="4800" dirty="0">
                <a:solidFill>
                  <a:srgbClr val="000000"/>
                </a:solidFill>
              </a:rPr>
              <a:t>Выполнили ученицы 7 «Г» класса</a:t>
            </a:r>
          </a:p>
          <a:p>
            <a:pPr algn="ctr">
              <a:buFont typeface="Wingdings" pitchFamily="2" charset="2"/>
              <a:buNone/>
            </a:pPr>
            <a:r>
              <a:rPr lang="ru-RU" sz="4800" dirty="0">
                <a:solidFill>
                  <a:srgbClr val="000000"/>
                </a:solidFill>
              </a:rPr>
              <a:t>Рахимова Лиля </a:t>
            </a:r>
          </a:p>
          <a:p>
            <a:pPr algn="ctr">
              <a:buFont typeface="Wingdings" pitchFamily="2" charset="2"/>
              <a:buNone/>
            </a:pPr>
            <a:r>
              <a:rPr lang="ru-RU" sz="4800" dirty="0">
                <a:solidFill>
                  <a:srgbClr val="000000"/>
                </a:solidFill>
              </a:rPr>
              <a:t>и </a:t>
            </a:r>
          </a:p>
          <a:p>
            <a:pPr algn="ctr">
              <a:buFont typeface="Wingdings" pitchFamily="2" charset="2"/>
              <a:buNone/>
            </a:pPr>
            <a:r>
              <a:rPr lang="ru-RU" sz="4800" dirty="0">
                <a:solidFill>
                  <a:srgbClr val="000000"/>
                </a:solidFill>
              </a:rPr>
              <a:t>Каримуллина </a:t>
            </a:r>
            <a:r>
              <a:rPr lang="ru-RU" sz="4800" dirty="0" err="1">
                <a:solidFill>
                  <a:srgbClr val="000000"/>
                </a:solidFill>
              </a:rPr>
              <a:t>Алсу</a:t>
            </a:r>
            <a:endParaRPr lang="ru-RU" sz="4800" dirty="0">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r>
              <a:rPr lang="ru-RU"/>
              <a:t>Мексика</a:t>
            </a:r>
          </a:p>
        </p:txBody>
      </p:sp>
      <p:sp>
        <p:nvSpPr>
          <p:cNvPr id="4099" name="Rectangle 3"/>
          <p:cNvSpPr>
            <a:spLocks noGrp="1" noChangeArrowheads="1"/>
          </p:cNvSpPr>
          <p:nvPr>
            <p:ph type="body" idx="1"/>
          </p:nvPr>
        </p:nvSpPr>
        <p:spPr/>
        <p:txBody>
          <a:bodyPr/>
          <a:lstStyle/>
          <a:p>
            <a:pPr>
              <a:buFont typeface="Wingdings" pitchFamily="2" charset="2"/>
              <a:buNone/>
            </a:pPr>
            <a:r>
              <a:rPr lang="ru-RU"/>
              <a:t>Штат - Мексика</a:t>
            </a:r>
          </a:p>
          <a:p>
            <a:pPr>
              <a:buFont typeface="Wingdings" pitchFamily="2" charset="2"/>
              <a:buNone/>
            </a:pPr>
            <a:r>
              <a:rPr lang="ru-RU"/>
              <a:t>Столица - Мехико</a:t>
            </a:r>
          </a:p>
          <a:p>
            <a:pPr>
              <a:buFont typeface="Wingdings" pitchFamily="2" charset="2"/>
              <a:buNone/>
            </a:pPr>
            <a:r>
              <a:rPr lang="ru-RU"/>
              <a:t>Населенность - 106.682.500 (2008)</a:t>
            </a:r>
          </a:p>
          <a:p>
            <a:pPr>
              <a:buFont typeface="Wingdings" pitchFamily="2" charset="2"/>
              <a:buNone/>
            </a:pPr>
            <a:r>
              <a:rPr lang="ru-RU"/>
              <a:t>Протяжённость - 1.958.200 km2</a:t>
            </a:r>
          </a:p>
          <a:p>
            <a:pPr>
              <a:buFont typeface="Wingdings" pitchFamily="2" charset="2"/>
              <a:buNone/>
            </a:pPr>
            <a:r>
              <a:rPr lang="ru-RU"/>
              <a:t>Наивысшая точка - Pico de Orizaba </a:t>
            </a:r>
          </a:p>
          <a:p>
            <a:pPr>
              <a:buFont typeface="Wingdings" pitchFamily="2" charset="2"/>
              <a:buNone/>
            </a:pPr>
            <a:r>
              <a:rPr lang="ru-RU"/>
              <a:t>(5.636 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Rot="1" noChangeArrowheads="1"/>
          </p:cNvSpPr>
          <p:nvPr>
            <p:ph type="title"/>
          </p:nvPr>
        </p:nvSpPr>
        <p:spPr>
          <a:xfrm>
            <a:off x="5795963" y="0"/>
            <a:ext cx="3348037" cy="6858000"/>
          </a:xfrm>
        </p:spPr>
        <p:txBody>
          <a:bodyPr/>
          <a:lstStyle/>
          <a:p>
            <a:r>
              <a:rPr lang="ru-RU"/>
              <a:t>Столица Мексика - Мехико</a:t>
            </a:r>
          </a:p>
        </p:txBody>
      </p:sp>
      <p:sp>
        <p:nvSpPr>
          <p:cNvPr id="61445" name="Rectangle 5"/>
          <p:cNvSpPr>
            <a:spLocks noGrp="1" noChangeArrowheads="1"/>
          </p:cNvSpPr>
          <p:nvPr>
            <p:ph type="body" sz="half" idx="1"/>
          </p:nvPr>
        </p:nvSpPr>
        <p:spPr/>
        <p:txBody>
          <a:bodyPr/>
          <a:lstStyle/>
          <a:p>
            <a:endParaRPr lang="ru-RU" sz="2800"/>
          </a:p>
        </p:txBody>
      </p:sp>
      <p:pic>
        <p:nvPicPr>
          <p:cNvPr id="61449" name="Picture 9" descr="map"/>
          <p:cNvPicPr>
            <a:picLocks noGrp="1" noChangeAspect="1" noChangeArrowheads="1"/>
          </p:cNvPicPr>
          <p:nvPr>
            <p:ph sz="half" idx="2"/>
          </p:nvPr>
        </p:nvPicPr>
        <p:blipFill>
          <a:blip r:embed="rId3" cstate="print"/>
          <a:srcRect/>
          <a:stretch>
            <a:fillRect/>
          </a:stretch>
        </p:blipFill>
        <p:spPr>
          <a:xfrm>
            <a:off x="0" y="0"/>
            <a:ext cx="5822950" cy="6858000"/>
          </a:xfrm>
          <a:noFill/>
          <a:ln/>
        </p:spPr>
      </p:pic>
      <p:sp>
        <p:nvSpPr>
          <p:cNvPr id="61454" name="Line 14"/>
          <p:cNvSpPr>
            <a:spLocks noChangeShapeType="1"/>
          </p:cNvSpPr>
          <p:nvPr/>
        </p:nvSpPr>
        <p:spPr bwMode="auto">
          <a:xfrm flipH="1">
            <a:off x="2627313" y="3789363"/>
            <a:ext cx="3529012" cy="1152525"/>
          </a:xfrm>
          <a:prstGeom prst="line">
            <a:avLst/>
          </a:prstGeom>
          <a:noFill/>
          <a:ln w="9525">
            <a:solidFill>
              <a:schemeClr val="tx1"/>
            </a:solidFill>
            <a:round/>
            <a:headEnd/>
            <a:tailEnd type="triangle" w="med" len="med"/>
          </a:ln>
          <a:effectLst/>
        </p:spPr>
        <p:txBody>
          <a:bodyPr/>
          <a:lstStyle/>
          <a:p>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Rot="1" noChangeArrowheads="1"/>
          </p:cNvSpPr>
          <p:nvPr>
            <p:ph type="title"/>
          </p:nvPr>
        </p:nvSpPr>
        <p:spPr>
          <a:xfrm>
            <a:off x="323850" y="188913"/>
            <a:ext cx="8540750" cy="1719262"/>
          </a:xfrm>
        </p:spPr>
        <p:txBody>
          <a:bodyPr/>
          <a:lstStyle/>
          <a:p>
            <a:r>
              <a:rPr lang="ru-RU" sz="4800" b="0">
                <a:effectLst/>
              </a:rPr>
              <a:t> Пирамиды Майя</a:t>
            </a:r>
            <a:br>
              <a:rPr lang="ru-RU" sz="4800" b="0">
                <a:effectLst/>
              </a:rPr>
            </a:br>
            <a:endParaRPr lang="ru-RU" sz="4800" b="0">
              <a:effectLst/>
            </a:endParaRPr>
          </a:p>
        </p:txBody>
      </p:sp>
      <p:sp>
        <p:nvSpPr>
          <p:cNvPr id="2053" name="Rectangle 5"/>
          <p:cNvSpPr>
            <a:spLocks noGrp="1" noChangeArrowheads="1"/>
          </p:cNvSpPr>
          <p:nvPr>
            <p:ph type="body" sz="half" idx="1"/>
          </p:nvPr>
        </p:nvSpPr>
        <p:spPr>
          <a:xfrm>
            <a:off x="-541338" y="1844675"/>
            <a:ext cx="4176713" cy="5013325"/>
          </a:xfrm>
        </p:spPr>
        <p:txBody>
          <a:bodyPr/>
          <a:lstStyle/>
          <a:p>
            <a:pPr lvl="1">
              <a:lnSpc>
                <a:spcPct val="80000"/>
              </a:lnSpc>
              <a:buFont typeface="Wingdings" pitchFamily="2" charset="2"/>
              <a:buNone/>
            </a:pPr>
            <a:r>
              <a:rPr lang="ru-RU" sz="1600">
                <a:effectLst/>
              </a:rPr>
              <a:t>        </a:t>
            </a:r>
          </a:p>
          <a:p>
            <a:pPr lvl="1">
              <a:lnSpc>
                <a:spcPct val="80000"/>
              </a:lnSpc>
              <a:buFont typeface="Wingdings" pitchFamily="2" charset="2"/>
              <a:buNone/>
            </a:pPr>
            <a:r>
              <a:rPr lang="ru-RU" sz="1600" b="1">
                <a:solidFill>
                  <a:srgbClr val="000000"/>
                </a:solidFill>
                <a:effectLst/>
              </a:rPr>
              <a:t>         Пирамида Майя в стране достаточно много, они являются истинными памятниками древности в Мексике. Многие из них погребены под слоем земли, покрыты густой тропической растительностью и представляют собой просто зеленые холмы. Большинство пирамид — многослойные сооружения. Самая древняя пирамида находится внутри, а над ней существуют несколько более поздних надстроек и облицовок. Древнейшие пирамидальные сооружения обнаружены в столице Тольтеков — Туле, они окружены странными многотонными каменными головами загадочных существ.</a:t>
            </a:r>
          </a:p>
        </p:txBody>
      </p:sp>
      <p:pic>
        <p:nvPicPr>
          <p:cNvPr id="2055" name="Picture 7" descr="maya_ruins_mexika"/>
          <p:cNvPicPr>
            <a:picLocks noGrp="1" noChangeAspect="1" noChangeArrowheads="1"/>
          </p:cNvPicPr>
          <p:nvPr>
            <p:ph sz="half" idx="2"/>
          </p:nvPr>
        </p:nvPicPr>
        <p:blipFill>
          <a:blip r:embed="rId3" cstate="print"/>
          <a:srcRect/>
          <a:stretch>
            <a:fillRect/>
          </a:stretch>
        </p:blipFill>
        <p:spPr>
          <a:xfrm>
            <a:off x="3635375" y="1844675"/>
            <a:ext cx="5508625" cy="5013325"/>
          </a:xfrm>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3" name="Picture 7" descr="mexico_cactus_2"/>
          <p:cNvPicPr>
            <a:picLocks noGrp="1" noChangeAspect="1" noChangeArrowheads="1"/>
          </p:cNvPicPr>
          <p:nvPr>
            <p:ph sz="half" idx="2"/>
          </p:nvPr>
        </p:nvPicPr>
        <p:blipFill>
          <a:blip r:embed="rId3" cstate="print"/>
          <a:srcRect/>
          <a:stretch>
            <a:fillRect/>
          </a:stretch>
        </p:blipFill>
        <p:spPr>
          <a:xfrm>
            <a:off x="0" y="0"/>
            <a:ext cx="9144000" cy="6858000"/>
          </a:xfrm>
          <a:noFill/>
          <a:ln/>
        </p:spPr>
      </p:pic>
      <p:sp>
        <p:nvSpPr>
          <p:cNvPr id="24581" name="Rectangle 5"/>
          <p:cNvSpPr>
            <a:spLocks noGrp="1" noChangeArrowheads="1"/>
          </p:cNvSpPr>
          <p:nvPr>
            <p:ph type="body" sz="half" idx="1"/>
          </p:nvPr>
        </p:nvSpPr>
        <p:spPr>
          <a:xfrm>
            <a:off x="3635375" y="0"/>
            <a:ext cx="4500563" cy="3500438"/>
          </a:xfrm>
        </p:spPr>
        <p:txBody>
          <a:bodyPr/>
          <a:lstStyle/>
          <a:p>
            <a:pPr>
              <a:lnSpc>
                <a:spcPct val="80000"/>
              </a:lnSpc>
              <a:buFont typeface="Wingdings" pitchFamily="2" charset="2"/>
              <a:buNone/>
            </a:pPr>
            <a:r>
              <a:rPr lang="ru-RU" sz="1800">
                <a:effectLst/>
              </a:rPr>
              <a:t>        </a:t>
            </a:r>
            <a:r>
              <a:rPr lang="ru-RU" sz="1800" b="1">
                <a:solidFill>
                  <a:srgbClr val="000000"/>
                </a:solidFill>
                <a:effectLst/>
              </a:rPr>
              <a:t>Кактусы предпочитают расти в пустынях, где днем очень жарко, а ночью - холодно, в песках, где дождя практически не бывает. Они стоят на солнцепеке, потихонечку тратя внутренние запасы. Пройдет дождь, они снова напьются.</a:t>
            </a:r>
          </a:p>
          <a:p>
            <a:pPr>
              <a:lnSpc>
                <a:spcPct val="80000"/>
              </a:lnSpc>
              <a:buFont typeface="Wingdings" pitchFamily="2" charset="2"/>
              <a:buNone/>
            </a:pPr>
            <a:r>
              <a:rPr lang="ru-RU" sz="1800" b="1">
                <a:solidFill>
                  <a:srgbClr val="000000"/>
                </a:solidFill>
                <a:effectLst/>
              </a:rPr>
              <a:t>        Много лет жили кактусы у себя на родине в Мексике. Только после путешествия Колумба они попали в Европу. </a:t>
            </a:r>
          </a:p>
          <a:p>
            <a:pPr>
              <a:lnSpc>
                <a:spcPct val="80000"/>
              </a:lnSpc>
              <a:buFont typeface="Wingdings" pitchFamily="2" charset="2"/>
              <a:buNone/>
            </a:pPr>
            <a:r>
              <a:rPr lang="ru-RU" sz="1800" b="1">
                <a:solidFill>
                  <a:srgbClr val="000000"/>
                </a:solidFill>
                <a:effectLst/>
              </a:rPr>
              <a:t>       Теперь же кактус распространённое и обычное растение, которое есть практически в каждом доме.</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Rot="1" noChangeArrowheads="1"/>
          </p:cNvSpPr>
          <p:nvPr>
            <p:ph type="title"/>
          </p:nvPr>
        </p:nvSpPr>
        <p:spPr>
          <a:xfrm>
            <a:off x="0" y="1628775"/>
            <a:ext cx="6948488" cy="3816350"/>
          </a:xfrm>
        </p:spPr>
        <p:txBody>
          <a:bodyPr/>
          <a:lstStyle/>
          <a:p>
            <a:r>
              <a:rPr lang="ru-RU" sz="1600">
                <a:solidFill>
                  <a:srgbClr val="000000"/>
                </a:solidFill>
              </a:rPr>
              <a:t>У ягуара великолепное зрение и исключительный слух. Они имеют мощные челюсти, острые зубы и когти. Совершают огромные прыжки. Ягуар предпочитает передвигаться по земле, но и умеет ловко лазить по деревьям. Воды не боится - плавает отлично. </a:t>
            </a:r>
            <a:br>
              <a:rPr lang="ru-RU" sz="1600">
                <a:solidFill>
                  <a:srgbClr val="000000"/>
                </a:solidFill>
              </a:rPr>
            </a:br>
            <a:r>
              <a:rPr lang="ru-RU" sz="1600">
                <a:solidFill>
                  <a:srgbClr val="000000"/>
                </a:solidFill>
              </a:rPr>
              <a:t>Основной окрас животных меняется от песочного до яркой рыжеватой охры. Туловище покрыто как сплошными, так кольцевыми пятнами, а также розетками, причем внутри последних шерсть чуть темнее, чем общий окрас. Голова и широкие мощные лапы - в черную крапинку. В нижней части туловища наблюдается поперечный рисунок: на животе присутствуют большие черные пятна, а на горле и груди - полосы, составленные из слившихся воедино крапинок. На хвосте у животного также заметен узор из расположившихся рядышком кольцевых пятен и розеток (шерсть внутри их светлая). Уши у ягуаров закругленные, снаружи они черные с желтым пятном посредине. Нередко встречаются и животные-меланосы, внешне очень напоминающие черных пантер (но размерами они всё равно крупней пантер). </a:t>
            </a:r>
            <a:br>
              <a:rPr lang="ru-RU" sz="1600">
                <a:solidFill>
                  <a:srgbClr val="000000"/>
                </a:solidFill>
              </a:rPr>
            </a:br>
            <a:r>
              <a:rPr lang="ru-RU" sz="1600">
                <a:solidFill>
                  <a:srgbClr val="000000"/>
                </a:solidFill>
              </a:rPr>
              <a:t>Среда обитания: кустарниковые заросли, редколесье. густые непроходимые влажные тропические леса, степи, прибрежные рощи, заросли тростника - т.е. почти повсеместно, но выше 1000 метров над уровнем моря не забираются.</a:t>
            </a:r>
          </a:p>
        </p:txBody>
      </p:sp>
      <p:pic>
        <p:nvPicPr>
          <p:cNvPr id="52234" name="Picture 10" descr="jaguar"/>
          <p:cNvPicPr>
            <a:picLocks noGrp="1" noChangeAspect="1" noChangeArrowheads="1"/>
          </p:cNvPicPr>
          <p:nvPr>
            <p:ph sz="half" idx="2"/>
          </p:nvPr>
        </p:nvPicPr>
        <p:blipFill>
          <a:blip r:embed="rId2" cstate="print"/>
          <a:srcRect/>
          <a:stretch>
            <a:fillRect/>
          </a:stretch>
        </p:blipFill>
        <p:spPr>
          <a:xfrm>
            <a:off x="6877050" y="1628775"/>
            <a:ext cx="1928813" cy="4005263"/>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51" name="Picture 7" descr="0_1dd02_32b66d2c_-1-L"/>
          <p:cNvPicPr>
            <a:picLocks noGrp="1" noChangeAspect="1" noChangeArrowheads="1"/>
          </p:cNvPicPr>
          <p:nvPr>
            <p:ph sz="half" idx="2"/>
          </p:nvPr>
        </p:nvPicPr>
        <p:blipFill>
          <a:blip r:embed="rId2" cstate="print"/>
          <a:srcRect/>
          <a:stretch>
            <a:fillRect/>
          </a:stretch>
        </p:blipFill>
        <p:spPr>
          <a:xfrm>
            <a:off x="250825" y="908050"/>
            <a:ext cx="4256088" cy="4652963"/>
          </a:xfrm>
          <a:noFill/>
          <a:ln/>
        </p:spPr>
      </p:pic>
      <p:sp>
        <p:nvSpPr>
          <p:cNvPr id="57349" name="Rectangle 5"/>
          <p:cNvSpPr>
            <a:spLocks noGrp="1" noChangeArrowheads="1"/>
          </p:cNvSpPr>
          <p:nvPr>
            <p:ph type="body" sz="half" idx="1"/>
          </p:nvPr>
        </p:nvSpPr>
        <p:spPr>
          <a:xfrm>
            <a:off x="4678363" y="0"/>
            <a:ext cx="4211637" cy="6858000"/>
          </a:xfrm>
        </p:spPr>
        <p:txBody>
          <a:bodyPr/>
          <a:lstStyle/>
          <a:p>
            <a:pPr>
              <a:lnSpc>
                <a:spcPct val="80000"/>
              </a:lnSpc>
              <a:buFont typeface="Wingdings" pitchFamily="2" charset="2"/>
              <a:buNone/>
            </a:pPr>
            <a:endParaRPr lang="ru-RU" sz="1800" b="1">
              <a:solidFill>
                <a:srgbClr val="000066"/>
              </a:solidFill>
            </a:endParaRPr>
          </a:p>
        </p:txBody>
      </p:sp>
      <p:sp>
        <p:nvSpPr>
          <p:cNvPr id="57352" name="Rectangle 8"/>
          <p:cNvSpPr>
            <a:spLocks noChangeArrowheads="1"/>
          </p:cNvSpPr>
          <p:nvPr/>
        </p:nvSpPr>
        <p:spPr bwMode="auto">
          <a:xfrm>
            <a:off x="4427538" y="404813"/>
            <a:ext cx="4537075" cy="5441950"/>
          </a:xfrm>
          <a:prstGeom prst="rect">
            <a:avLst/>
          </a:prstGeom>
          <a:noFill/>
          <a:ln w="9525" algn="ctr">
            <a:noFill/>
            <a:miter lim="800000"/>
            <a:headEnd/>
            <a:tailEnd/>
          </a:ln>
          <a:effectLst/>
        </p:spPr>
        <p:txBody>
          <a:bodyPr>
            <a:spAutoFit/>
          </a:bodyPr>
          <a:lstStyle/>
          <a:p>
            <a:pPr>
              <a:spcBef>
                <a:spcPct val="0"/>
              </a:spcBef>
              <a:buClrTx/>
              <a:buSzTx/>
              <a:buFontTx/>
              <a:buNone/>
            </a:pPr>
            <a:r>
              <a:rPr lang="ru-RU" sz="1600" b="1">
                <a:solidFill>
                  <a:srgbClr val="000066"/>
                </a:solidFill>
                <a:effectLst>
                  <a:outerShdw blurRad="38100" dist="38100" dir="2700000" algn="tl">
                    <a:srgbClr val="C0C0C0"/>
                  </a:outerShdw>
                </a:effectLst>
                <a:latin typeface="Tahoma" pitchFamily="34" charset="0"/>
              </a:rPr>
              <a:t>         </a:t>
            </a:r>
            <a:r>
              <a:rPr lang="ru-RU" sz="1400" b="1">
                <a:solidFill>
                  <a:srgbClr val="000066"/>
                </a:solidFill>
                <a:effectLst>
                  <a:outerShdw blurRad="38100" dist="38100" dir="2700000" algn="tl">
                    <a:srgbClr val="C0C0C0"/>
                  </a:outerShdw>
                </a:effectLst>
                <a:latin typeface="Tahoma" pitchFamily="34" charset="0"/>
              </a:rPr>
              <a:t>Зеленый аратинга происходит из Мексики и региона от юга Центральной Америки до северного Никарагуа. Некоторые подвиды аратинга прижились самостоятельно в городах США, например, на юге штата Техас, причем пока не удается выяснить, являются ли эти птицы потомками домашних или диких мексиканских родителей. Зеленый аратинга обычно не считается мигрирующим, но может пуститься на крайние меры, если его вынуждает отсутствие пищи.</a:t>
            </a:r>
          </a:p>
          <a:p>
            <a:pPr>
              <a:spcBef>
                <a:spcPct val="0"/>
              </a:spcBef>
              <a:buClrTx/>
              <a:buSzTx/>
              <a:buFontTx/>
              <a:buNone/>
            </a:pPr>
            <a:r>
              <a:rPr lang="ru-RU" sz="1400" b="1">
                <a:solidFill>
                  <a:srgbClr val="000066"/>
                </a:solidFill>
                <a:effectLst>
                  <a:outerShdw blurRad="38100" dist="38100" dir="2700000" algn="tl">
                    <a:srgbClr val="C0C0C0"/>
                  </a:outerShdw>
                </a:effectLst>
                <a:latin typeface="Tahoma" pitchFamily="34" charset="0"/>
              </a:rPr>
              <a:t>         Птица достигает 32 сантиметров в длину; окраска преимущественно зеленая, клюв – желтого цвета. Птица питается семенами, различными фруктами и кукурузой, поэтому ее иногда считают сельскохозяйстве нным вредителем. Дикие птицы предпочитают высокорослый кустарник, лесистые местности и лесные просеки. После парования зеленый аратинга ищет дупла в деревьях, где устраивает гнездо, в которое откладывает три-четыре яйца. После окончания брачного сезона птицы создают коммунальные поселения</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Rot="1" noChangeArrowheads="1"/>
          </p:cNvSpPr>
          <p:nvPr>
            <p:ph type="title"/>
          </p:nvPr>
        </p:nvSpPr>
        <p:spPr/>
        <p:txBody>
          <a:bodyPr/>
          <a:lstStyle/>
          <a:p>
            <a:r>
              <a:rPr lang="ru-RU" sz="8800" b="0" i="1"/>
              <a:t>Голубая агава</a:t>
            </a:r>
          </a:p>
        </p:txBody>
      </p:sp>
      <p:sp>
        <p:nvSpPr>
          <p:cNvPr id="58373" name="Rectangle 5"/>
          <p:cNvSpPr>
            <a:spLocks noGrp="1" noChangeArrowheads="1"/>
          </p:cNvSpPr>
          <p:nvPr>
            <p:ph type="body" sz="half" idx="1"/>
          </p:nvPr>
        </p:nvSpPr>
        <p:spPr>
          <a:xfrm>
            <a:off x="4932363" y="2565400"/>
            <a:ext cx="4211637" cy="4292600"/>
          </a:xfrm>
        </p:spPr>
        <p:txBody>
          <a:bodyPr/>
          <a:lstStyle/>
          <a:p>
            <a:pPr>
              <a:lnSpc>
                <a:spcPct val="90000"/>
              </a:lnSpc>
              <a:buFont typeface="Wingdings" pitchFamily="2" charset="2"/>
              <a:buNone/>
            </a:pPr>
            <a:r>
              <a:rPr lang="ru-RU" sz="2000"/>
              <a:t>        У индейцев Мезоамерики существовала богатая культура использования в быту всякого рода растений. Достаточно напомнить, что из голубой агавы индейцы добывали медовую воду. Перебраживая в течение нескольких дней, медовуха превращалась в пульке - напиток, напоминающий нашу брагу. Пульке оказывает весьма благоприятное влияние на потенцию. Из листьев агавы изготавливалась бумага, веревка и иглы.</a:t>
            </a:r>
          </a:p>
        </p:txBody>
      </p:sp>
      <p:pic>
        <p:nvPicPr>
          <p:cNvPr id="58375" name="Picture 7" descr="003"/>
          <p:cNvPicPr>
            <a:picLocks noGrp="1" noChangeAspect="1" noChangeArrowheads="1"/>
          </p:cNvPicPr>
          <p:nvPr>
            <p:ph sz="half" idx="2"/>
          </p:nvPr>
        </p:nvPicPr>
        <p:blipFill>
          <a:blip r:embed="rId2" cstate="print"/>
          <a:srcRect/>
          <a:stretch>
            <a:fillRect/>
          </a:stretch>
        </p:blipFill>
        <p:spPr>
          <a:xfrm>
            <a:off x="0" y="2636838"/>
            <a:ext cx="4787900" cy="4221162"/>
          </a:xfrm>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чение">
  <a:themeElements>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fontScheme name="Течение">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tabLst/>
          <a:defRPr kumimoji="0" lang="ru-RU" sz="32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tabLst/>
          <a:defRPr kumimoji="0" lang="ru-RU" sz="32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defRPr>
        </a:defPPr>
      </a:lstStyle>
    </a:lnDef>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565</Words>
  <Application>Microsoft Office PowerPoint</Application>
  <PresentationFormat>Экран (4:3)</PresentationFormat>
  <Paragraphs>35</Paragraphs>
  <Slides>12</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Течение</vt:lpstr>
      <vt:lpstr>Мексика</vt:lpstr>
      <vt:lpstr>Слайд 2</vt:lpstr>
      <vt:lpstr>Мексика</vt:lpstr>
      <vt:lpstr>Столица Мексика - Мехико</vt:lpstr>
      <vt:lpstr> Пирамиды Майя </vt:lpstr>
      <vt:lpstr>Слайд 6</vt:lpstr>
      <vt:lpstr>У ягуара великолепное зрение и исключительный слух. Они имеют мощные челюсти, острые зубы и когти. Совершают огромные прыжки. Ягуар предпочитает передвигаться по земле, но и умеет ловко лазить по деревьям. Воды не боится - плавает отлично.  Основной окрас животных меняется от песочного до яркой рыжеватой охры. Туловище покрыто как сплошными, так кольцевыми пятнами, а также розетками, причем внутри последних шерсть чуть темнее, чем общий окрас. Голова и широкие мощные лапы - в черную крапинку. В нижней части туловища наблюдается поперечный рисунок: на животе присутствуют большие черные пятна, а на горле и груди - полосы, составленные из слившихся воедино крапинок. На хвосте у животного также заметен узор из расположившихся рядышком кольцевых пятен и розеток (шерсть внутри их светлая). Уши у ягуаров закругленные, снаружи они черные с желтым пятном посредине. Нередко встречаются и животные-меланосы, внешне очень напоминающие черных пантер (но размерами они всё равно крупней пантер).  Среда обитания: кустарниковые заросли, редколесье. густые непроходимые влажные тропические леса, степи, прибрежные рощи, заросли тростника - т.е. почти повсеместно, но выше 1000 метров над уровнем моря не забираются.</vt:lpstr>
      <vt:lpstr>Слайд 8</vt:lpstr>
      <vt:lpstr>Голубая агава</vt:lpstr>
      <vt:lpstr>Ликвидамбар</vt:lpstr>
      <vt:lpstr>Праздник «День Мёртвых»</vt:lpstr>
      <vt:lpstr>Слайд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Мексика</dc:title>
  <dc:creator>Admin</dc:creator>
  <cp:lastModifiedBy>1</cp:lastModifiedBy>
  <cp:revision>3</cp:revision>
  <dcterms:created xsi:type="dcterms:W3CDTF">2009-03-16T12:55:25Z</dcterms:created>
  <dcterms:modified xsi:type="dcterms:W3CDTF">2010-02-19T11:34:18Z</dcterms:modified>
</cp:coreProperties>
</file>