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35"/>
    <a:srgbClr val="00B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C6205-30AC-4FE5-A124-9D122DD59350}" type="datetimeFigureOut">
              <a:rPr lang="ru-RU" smtClean="0"/>
              <a:pPr/>
              <a:t>06.05.2008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F898F-72CC-4187-8BE7-06AAA7BBB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572272"/>
          </a:xfrm>
        </p:spPr>
        <p:txBody>
          <a:bodyPr>
            <a:noAutofit/>
          </a:bodyPr>
          <a:lstStyle/>
          <a:p>
            <a:r>
              <a:rPr lang="ru-RU" sz="13800" dirty="0" smtClean="0">
                <a:solidFill>
                  <a:srgbClr val="FF0000"/>
                </a:solidFill>
              </a:rPr>
              <a:t>Уважаемые господа!</a:t>
            </a:r>
            <a:endParaRPr lang="ru-RU" sz="138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286388"/>
            <a:ext cx="6400800" cy="135732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"Общество защиты прав потребителей"  приветствует вас!!!</a:t>
            </a:r>
            <a:r>
              <a:rPr lang="ru-RU" sz="5400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itchFamily="2" charset="2"/>
              </a:rPr>
              <a:t>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защита прав потребителей\zpot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002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Практическая работа "Общества защиты прав потребителей " показывает, что наши с Вами права потребителей нарушаются все больше и больше. И чем чаще Вы являетесь покупателем или клиентом, тем, соответственно, чаще Вы находитесь в зонах потребительского риска.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57166"/>
            <a:ext cx="8615394" cy="442915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	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Часто мы даже не замечаем, что нас вводят в заблуждение продавцы, изготовители, производители. Оглянитесь вокруг себя, вспомните - в магазине отказались обменять явно бракованную вещь, автосервис просрочил ремонт Вашей машины на 2 недели, в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турпоездке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без Вашего согласия заменили отель, строители нарушили сроки строительства жилого дома на год и Ваш переезд задерживается … Если что-то подобное произошло с Вами – это повод обратиться в «Общество защиты прав потребителей»!!!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F:\защита прав потребителей\cus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4429132"/>
            <a:ext cx="2124075" cy="24479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614364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600" b="1" i="1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Надеемся, что у Вас не будет проблем. Желаем, что бы Вам встречались только честные и отзывчивые люди, не нарушающие права потребителей. И все-таки, на всякий случай, сохраните номера телефонов вашего «Общества защиты прав потребителе» , запишите их рядом с другими номерами экстренной помощи. Если Вам срочно понадобится консультация юриста и реальная поддержка, они всегда готовы прийти на помощь.</a:t>
            </a:r>
            <a:endParaRPr lang="ru-RU" sz="3600" b="1" i="1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56</Words>
  <Application>Microsoft Office PowerPoint</Application>
  <PresentationFormat>Экран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Уважаемые господа!</vt:lpstr>
      <vt:lpstr>Практическая работа "Общества защиты прав потребителей " показывает, что наши с Вами права потребителей нарушаются все больше и больше. И чем чаще Вы являетесь покупателем или клиентом, тем, соответственно, чаще Вы находитесь в зонах потребительского риска.</vt:lpstr>
      <vt:lpstr>Слайд 3</vt:lpstr>
      <vt:lpstr>Слайд 4</vt:lpstr>
    </vt:vector>
  </TitlesOfParts>
  <Company>WareZ Provider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Уважаемые господа!</dc:title>
  <dc:creator>www.PHILka.RU</dc:creator>
  <cp:lastModifiedBy>www.PHILka.RU</cp:lastModifiedBy>
  <cp:revision>8</cp:revision>
  <dcterms:created xsi:type="dcterms:W3CDTF">2008-05-06T14:44:06Z</dcterms:created>
  <dcterms:modified xsi:type="dcterms:W3CDTF">2008-05-06T16:11:49Z</dcterms:modified>
</cp:coreProperties>
</file>