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57" r:id="rId3"/>
    <p:sldId id="261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5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4" descr="ки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476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1835696" y="1916832"/>
            <a:ext cx="5040560" cy="2520280"/>
            <a:chOff x="1907704" y="1916832"/>
            <a:chExt cx="5040560" cy="2520280"/>
          </a:xfrm>
          <a:noFill/>
        </p:grpSpPr>
        <p:sp>
          <p:nvSpPr>
            <p:cNvPr id="4" name="Прямоугольник 3"/>
            <p:cNvSpPr/>
            <p:nvPr/>
          </p:nvSpPr>
          <p:spPr>
            <a:xfrm>
              <a:off x="3923928" y="1916832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923928" y="2420888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923928" y="2924944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923928" y="3429000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923928" y="3933056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419872" y="3933056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915816" y="3933056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411760" y="3933056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907704" y="3933056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419872" y="2924944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427984" y="2924944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932040" y="2924944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5436096" y="2924944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940152" y="2924944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6444208" y="2924944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427984" y="1916832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1907704" y="1916832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2411760" y="1916832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2915816" y="1916832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419872" y="1916832"/>
              <a:ext cx="504056" cy="5040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907704" y="1989366"/>
            <a:ext cx="5400600" cy="2404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4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Б     </a:t>
            </a:r>
            <a:r>
              <a:rPr lang="ru-RU" sz="24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У    М     А     </a:t>
            </a:r>
            <a:r>
              <a:rPr lang="ru-RU" sz="28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Г</a:t>
            </a:r>
            <a:r>
              <a:rPr lang="ru-RU" sz="20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     </a:t>
            </a:r>
            <a:r>
              <a:rPr lang="ru-RU" sz="24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endParaRPr lang="ru-RU" sz="2400" dirty="0" smtClean="0">
              <a:ln w="10160">
                <a:solidFill>
                  <a:srgbClr val="002060"/>
                </a:solidFill>
                <a:prstDash val="solid"/>
              </a:ln>
              <a:solidFill>
                <a:srgbClr val="FFC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lnSpc>
                <a:spcPts val="2000"/>
              </a:lnSpc>
            </a:pPr>
            <a:endParaRPr lang="ru-RU" sz="2000" dirty="0" smtClean="0">
              <a:ln w="1016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lnSpc>
                <a:spcPts val="2000"/>
              </a:lnSpc>
            </a:pPr>
            <a:r>
              <a:rPr lang="ru-RU" sz="20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                                   </a:t>
            </a:r>
            <a:r>
              <a:rPr lang="ru-RU" sz="28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</a:p>
          <a:p>
            <a:pPr>
              <a:lnSpc>
                <a:spcPts val="2000"/>
              </a:lnSpc>
            </a:pPr>
            <a:r>
              <a:rPr lang="ru-RU" sz="20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>
              <a:lnSpc>
                <a:spcPts val="2000"/>
              </a:lnSpc>
            </a:pPr>
            <a:r>
              <a:rPr lang="ru-RU" sz="20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                        </a:t>
            </a:r>
            <a:r>
              <a:rPr lang="ru-RU" sz="20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4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</a:t>
            </a:r>
            <a:r>
              <a:rPr lang="ru-RU" sz="20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     </a:t>
            </a:r>
            <a:r>
              <a:rPr lang="ru-RU" sz="28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r>
              <a:rPr lang="ru-RU" sz="20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    </a:t>
            </a:r>
            <a:r>
              <a:rPr lang="ru-RU" sz="24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Л     И    Т      Р     А</a:t>
            </a:r>
            <a:endParaRPr lang="ru-RU" sz="2400" dirty="0" smtClean="0">
              <a:ln w="10160">
                <a:solidFill>
                  <a:srgbClr val="002060"/>
                </a:solidFill>
                <a:prstDash val="solid"/>
              </a:ln>
              <a:solidFill>
                <a:srgbClr val="FFC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lnSpc>
                <a:spcPts val="2000"/>
              </a:lnSpc>
            </a:pPr>
            <a:r>
              <a:rPr lang="ru-RU" sz="20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                                  </a:t>
            </a:r>
          </a:p>
          <a:p>
            <a:pPr>
              <a:lnSpc>
                <a:spcPts val="2000"/>
              </a:lnSpc>
            </a:pPr>
            <a:r>
              <a:rPr lang="ru-RU" sz="20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                                  </a:t>
            </a:r>
            <a:r>
              <a:rPr lang="ru-RU" sz="28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Ш</a:t>
            </a:r>
          </a:p>
          <a:p>
            <a:pPr>
              <a:lnSpc>
                <a:spcPts val="2000"/>
              </a:lnSpc>
            </a:pPr>
            <a:endParaRPr lang="ru-RU" sz="2000" dirty="0" smtClean="0">
              <a:ln w="1016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lnSpc>
                <a:spcPts val="2000"/>
              </a:lnSpc>
            </a:pPr>
            <a:r>
              <a:rPr lang="ru-RU" sz="24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   </a:t>
            </a:r>
            <a:r>
              <a:rPr lang="ru-RU" sz="24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4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И    </a:t>
            </a:r>
            <a:r>
              <a:rPr lang="ru-RU" sz="24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24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С      </a:t>
            </a:r>
            <a:r>
              <a:rPr lang="ru-RU" sz="24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Т</a:t>
            </a:r>
            <a:r>
              <a:rPr lang="ru-RU" sz="2000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     </a:t>
            </a:r>
            <a:r>
              <a:rPr lang="ru-RU" sz="2800" b="1" dirty="0" smtClean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Ь</a:t>
            </a:r>
            <a:endParaRPr lang="ru-RU" sz="2800" b="1" dirty="0">
              <a:ln w="10160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529764" y="1747555"/>
            <a:ext cx="28803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1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059832" y="2852936"/>
            <a:ext cx="28803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1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47664" y="3861048"/>
            <a:ext cx="28803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1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779912" y="1556792"/>
            <a:ext cx="28803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1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" name="Рисунок 29" descr="gete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86316" y="3892236"/>
            <a:ext cx="2316586" cy="22203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32" name="Picture 7" descr="цветов тон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4085" y="4869160"/>
            <a:ext cx="1584176" cy="14750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3" name="Picture 6" descr="родствен ц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90001" y="415536"/>
            <a:ext cx="1585892" cy="15012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72264" y="1785926"/>
            <a:ext cx="228601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glow rad="101600">
                    <a:srgbClr val="FFFFFF"/>
                  </a:glow>
                </a:effectLst>
                <a:latin typeface="Impact" pitchFamily="34" charset="0"/>
              </a:rPr>
              <a:t>К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Impact" pitchFamily="34" charset="0"/>
              </a:rPr>
              <a:t>аждый</a:t>
            </a:r>
          </a:p>
          <a:p>
            <a:r>
              <a:rPr lang="ru-RU" sz="32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effectLst>
                  <a:glow rad="101600">
                    <a:srgbClr val="FFFFFF"/>
                  </a:glow>
                </a:effectLst>
                <a:latin typeface="Impact" pitchFamily="34" charset="0"/>
              </a:rPr>
              <a:t>О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Impact" pitchFamily="34" charset="0"/>
              </a:rPr>
              <a:t>хотник</a:t>
            </a:r>
          </a:p>
          <a:p>
            <a:r>
              <a:rPr lang="ru-RU" sz="32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FF00"/>
                </a:solidFill>
                <a:effectLst>
                  <a:glow rad="101600">
                    <a:srgbClr val="FFFFFF"/>
                  </a:glow>
                </a:effectLst>
                <a:latin typeface="Impact" pitchFamily="34" charset="0"/>
              </a:rPr>
              <a:t>Ж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Impact" pitchFamily="34" charset="0"/>
              </a:rPr>
              <a:t>елает</a:t>
            </a:r>
          </a:p>
          <a:p>
            <a:r>
              <a:rPr lang="ru-RU" sz="32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effectLst>
                  <a:glow rad="101600">
                    <a:srgbClr val="FFFFFF"/>
                  </a:glow>
                </a:effectLst>
                <a:latin typeface="Impact" pitchFamily="34" charset="0"/>
              </a:rPr>
              <a:t>З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Impact" pitchFamily="34" charset="0"/>
              </a:rPr>
              <a:t>нать</a:t>
            </a:r>
          </a:p>
          <a:p>
            <a:r>
              <a:rPr lang="ru-RU" sz="3200" dirty="0" smtClean="0">
                <a:ln>
                  <a:solidFill>
                    <a:srgbClr val="0070C0"/>
                  </a:solidFill>
                </a:ln>
                <a:solidFill>
                  <a:srgbClr val="00B0F0"/>
                </a:solidFill>
                <a:effectLst>
                  <a:glow rad="101600">
                    <a:srgbClr val="FFFFFF"/>
                  </a:glow>
                </a:effectLst>
                <a:latin typeface="Impact" pitchFamily="34" charset="0"/>
              </a:rPr>
              <a:t>Г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Impact" pitchFamily="34" charset="0"/>
              </a:rPr>
              <a:t>де</a:t>
            </a:r>
          </a:p>
          <a:p>
            <a:r>
              <a:rPr lang="ru-RU" sz="3200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0070C0"/>
                </a:solidFill>
                <a:effectLst>
                  <a:glow rad="101600">
                    <a:srgbClr val="FFFFFF"/>
                  </a:glow>
                </a:effectLst>
                <a:latin typeface="Impact" pitchFamily="34" charset="0"/>
              </a:rPr>
              <a:t>С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Impact" pitchFamily="34" charset="0"/>
              </a:rPr>
              <a:t>идит</a:t>
            </a:r>
          </a:p>
          <a:p>
            <a:r>
              <a:rPr lang="ru-RU" sz="32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glow rad="101600">
                    <a:srgbClr val="FFFFFF"/>
                  </a:glow>
                </a:effectLst>
                <a:latin typeface="Impact" pitchFamily="34" charset="0"/>
              </a:rPr>
              <a:t>Ф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rgbClr val="FFFFFF"/>
                  </a:glow>
                </a:effectLst>
                <a:latin typeface="Impact" pitchFamily="34" charset="0"/>
              </a:rPr>
              <a:t>азан</a:t>
            </a:r>
          </a:p>
          <a:p>
            <a:endParaRPr lang="ru-RU" sz="3200" dirty="0">
              <a:solidFill>
                <a:schemeClr val="tx2">
                  <a:lumMod val="75000"/>
                </a:schemeClr>
              </a:solidFill>
              <a:effectLst>
                <a:glow rad="101600">
                  <a:srgbClr val="FFFFFF"/>
                </a:glow>
              </a:effectLst>
              <a:latin typeface="Impact" pitchFamily="34" charset="0"/>
            </a:endParaRPr>
          </a:p>
        </p:txBody>
      </p:sp>
      <p:pic>
        <p:nvPicPr>
          <p:cNvPr id="5" name="Рисунок 4" descr="398px-WhereRainbowRis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918" y="1268760"/>
            <a:ext cx="6046274" cy="500990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9515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</TotalTime>
  <Words>36</Words>
  <Application>Microsoft Office PowerPoint</Application>
  <PresentationFormat>Экран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Начальная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14</cp:revision>
  <dcterms:created xsi:type="dcterms:W3CDTF">2012-10-21T16:36:43Z</dcterms:created>
  <dcterms:modified xsi:type="dcterms:W3CDTF">2012-10-21T23:59:19Z</dcterms:modified>
</cp:coreProperties>
</file>