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91D"/>
    <a:srgbClr val="67DE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7CD869FF-D15E-4F73-ACB8-F47C863115F8}" type="datetimeFigureOut">
              <a:rPr lang="ru-RU" smtClean="0"/>
              <a:t>26.04.2013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8F5CFA8-25A7-498D-925C-14D2FA8FA22F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869FF-D15E-4F73-ACB8-F47C863115F8}" type="datetimeFigureOut">
              <a:rPr lang="ru-RU" smtClean="0"/>
              <a:t>26.04.2013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5CFA8-25A7-498D-925C-14D2FA8FA2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869FF-D15E-4F73-ACB8-F47C863115F8}" type="datetimeFigureOut">
              <a:rPr lang="ru-RU" smtClean="0"/>
              <a:t>26.04.2013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5CFA8-25A7-498D-925C-14D2FA8FA2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869FF-D15E-4F73-ACB8-F47C863115F8}" type="datetimeFigureOut">
              <a:rPr lang="ru-RU" smtClean="0"/>
              <a:t>26.04.2013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5CFA8-25A7-498D-925C-14D2FA8FA2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869FF-D15E-4F73-ACB8-F47C863115F8}" type="datetimeFigureOut">
              <a:rPr lang="ru-RU" smtClean="0"/>
              <a:t>26.04.2013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5CFA8-25A7-498D-925C-14D2FA8FA2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869FF-D15E-4F73-ACB8-F47C863115F8}" type="datetimeFigureOut">
              <a:rPr lang="ru-RU" smtClean="0"/>
              <a:t>26.04.2013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5CFA8-25A7-498D-925C-14D2FA8FA22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869FF-D15E-4F73-ACB8-F47C863115F8}" type="datetimeFigureOut">
              <a:rPr lang="ru-RU" smtClean="0"/>
              <a:t>26.04.2013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5CFA8-25A7-498D-925C-14D2FA8FA2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869FF-D15E-4F73-ACB8-F47C863115F8}" type="datetimeFigureOut">
              <a:rPr lang="ru-RU" smtClean="0"/>
              <a:t>26.04.2013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5CFA8-25A7-498D-925C-14D2FA8FA2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869FF-D15E-4F73-ACB8-F47C863115F8}" type="datetimeFigureOut">
              <a:rPr lang="ru-RU" smtClean="0"/>
              <a:t>26.04.2013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5CFA8-25A7-498D-925C-14D2FA8FA2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869FF-D15E-4F73-ACB8-F47C863115F8}" type="datetimeFigureOut">
              <a:rPr lang="ru-RU" smtClean="0"/>
              <a:t>26.04.2013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5CFA8-25A7-498D-925C-14D2FA8FA22F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869FF-D15E-4F73-ACB8-F47C863115F8}" type="datetimeFigureOut">
              <a:rPr lang="ru-RU" smtClean="0"/>
              <a:t>26.04.2013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5CFA8-25A7-498D-925C-14D2FA8FA2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7CD869FF-D15E-4F73-ACB8-F47C863115F8}" type="datetimeFigureOut">
              <a:rPr lang="ru-RU" smtClean="0"/>
              <a:t>26.04.2013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38F5CFA8-25A7-498D-925C-14D2FA8FA22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33365" y="2806060"/>
            <a:ext cx="3313355" cy="621596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Тундра</a:t>
            </a:r>
            <a:endParaRPr lang="ru-RU" sz="6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5661248"/>
            <a:ext cx="3309803" cy="376072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Галкина Анастасия, 3 «А»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16200000">
            <a:off x="-1268924" y="2691435"/>
            <a:ext cx="67327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spc="800" dirty="0" smtClean="0">
                <a:solidFill>
                  <a:srgbClr val="002060"/>
                </a:solidFill>
                <a:latin typeface="Monotype Corsiva" pitchFamily="66" charset="0"/>
              </a:rPr>
              <a:t>ОКРУЖАЮЩИЙ МИР </a:t>
            </a:r>
            <a:endParaRPr lang="ru-RU" sz="4400" spc="8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10755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s1.picvi.com/media/pics/2008/11/25/SnowyOwlsNycteaScandiaca/2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05" b="5519"/>
          <a:stretch/>
        </p:blipFill>
        <p:spPr bwMode="auto">
          <a:xfrm>
            <a:off x="1514148" y="857250"/>
            <a:ext cx="6096000" cy="3509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0"/>
            <a:ext cx="2736304" cy="5760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Животные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9203" y="260648"/>
            <a:ext cx="1656184" cy="432048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ова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9203" y="4472548"/>
            <a:ext cx="820559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4013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Полярная сова — самая крупная птица из отряда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совообразных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тундре. Голова круглая, радужина глаз ярко-жёлтая. Длина тела может достигать 55—70 см, масса — 2—3 кг. Размах крыльев составляет в среднем 142—166 см. </a:t>
            </a:r>
          </a:p>
          <a:p>
            <a:pPr indent="354013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взрослых птиц характерно белое оперение с тёмными поперечными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пестринами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Белое оперение полярной совы маскирует её на фоне снега. Птенцы коричневого цвета. Клюв чёрный, почти до конца покрыт перьями—щетинками. Оперение ног похоже на шерсть, образует «космы».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236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1944216" cy="50405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есец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4267200"/>
            <a:ext cx="8199193" cy="2258144"/>
          </a:xfrm>
        </p:spPr>
        <p:txBody>
          <a:bodyPr>
            <a:normAutofit fontScale="70000" lnSpcReduction="20000"/>
          </a:bodyPr>
          <a:lstStyle/>
          <a:p>
            <a:pPr indent="354013" algn="just"/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Песец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или полярная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лисица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— хищное млекопитающее семейства псовых, единственный представитель рода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песцов.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Небольшое хищное животное, напоминающее лисицу. Длина тела 50—75 см, хвоста — 25—30 см, высота в холке — 20—30 см.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отличие от лисицы, тело у песца приземистое, морда укороченная; уши закруглены, слабо выступают из зимней шерсти (это предохраняет их от обморожения). </a:t>
            </a:r>
          </a:p>
          <a:p>
            <a:pPr indent="354013" algn="just"/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Единственный представитель семейства псовых, которому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свойственена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сезонная смена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окраски. По окраске различают обычного белого (зимой — чисто-белый, летом — грязно-бурый) и голубого песца. </a:t>
            </a:r>
            <a:endParaRPr lang="ru-RU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4013" algn="just"/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последнего зимний наряд тёмный: от песочного и светло-кофейного до тёмно-серого с голубоватым отблеском и даже коричневого с серебром. Голубые песцы встречаются во всех популяциях, но на материке они редки, а на некоторых островах, напротив, преобладают.</a:t>
            </a:r>
          </a:p>
          <a:p>
            <a:endParaRPr lang="ru-RU" dirty="0"/>
          </a:p>
        </p:txBody>
      </p:sp>
      <p:pic>
        <p:nvPicPr>
          <p:cNvPr id="1026" name="Picture 2" descr="http://monstras.lt/uploads/posts/2011-02/day_21/monstras.lt_fotografas-stephen-w-oachs_1825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6" t="10307"/>
          <a:stretch/>
        </p:blipFill>
        <p:spPr bwMode="auto">
          <a:xfrm>
            <a:off x="1885950" y="754379"/>
            <a:ext cx="5347464" cy="347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5437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2377251" cy="57606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вцебык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4267200"/>
            <a:ext cx="8208911" cy="2258144"/>
          </a:xfrm>
        </p:spPr>
        <p:txBody>
          <a:bodyPr>
            <a:normAutofit fontScale="77500" lnSpcReduction="20000"/>
          </a:bodyPr>
          <a:lstStyle/>
          <a:p>
            <a:pPr indent="354013" algn="just">
              <a:lnSpc>
                <a:spcPct val="120000"/>
              </a:lnSpc>
            </a:pP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Овцебык или мускусный бык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единственный современный представитель рода овцебыков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семейства полорогих.</a:t>
            </a:r>
          </a:p>
          <a:p>
            <a:pPr indent="354013" algn="just">
              <a:lnSpc>
                <a:spcPct val="120000"/>
              </a:lnSpc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Дальние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предки современных овцебыков жили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высокогорьях Центральной Азии. Около 3,5 млн лет назад, когда климат стал заметно холоднее, предки овцебыков спустились с Гималаев и распространились по территории Сибири и остальной северной Евразии. Во время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оледенения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овцебыки по Берингову перешейку проникли в Северную Америку, а оттуда в Гренландию. </a:t>
            </a:r>
            <a:endParaRPr lang="ru-RU" dirty="0"/>
          </a:p>
        </p:txBody>
      </p:sp>
      <p:pic>
        <p:nvPicPr>
          <p:cNvPr id="3074" name="Picture 2" descr="http://www.zoopicture.ru/wp-content/uploads/2011/09/2902390320_7c907bb78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4" b="3776"/>
          <a:stretch/>
        </p:blipFill>
        <p:spPr bwMode="auto">
          <a:xfrm>
            <a:off x="2180878" y="857251"/>
            <a:ext cx="4762500" cy="3188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7799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2" y="0"/>
            <a:ext cx="2454638" cy="569987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астения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332656"/>
            <a:ext cx="1944216" cy="457944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орошка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ukusi.com/wp-content/uploads/2011/07/012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6" t="16150" r="20284" b="14109"/>
          <a:stretch/>
        </p:blipFill>
        <p:spPr bwMode="auto">
          <a:xfrm>
            <a:off x="1645920" y="834389"/>
            <a:ext cx="5840730" cy="360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4591735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4013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Морошка — любимая ягода Александра Пушкина. В древности называли «болотный янтарь», «очи болотного», «болотный стражник». На севере укоренилось название «царская ягода».</a:t>
            </a:r>
          </a:p>
          <a:p>
            <a:pPr indent="354013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Народные названия: моховая смородина, глошина, северный апельсин, арктическая малина.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2804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1225123" cy="54587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4725144"/>
            <a:ext cx="8208911" cy="1721419"/>
          </a:xfrm>
        </p:spPr>
        <p:txBody>
          <a:bodyPr>
            <a:normAutofit fontScale="77500" lnSpcReduction="20000"/>
          </a:bodyPr>
          <a:lstStyle/>
          <a:p>
            <a:pPr indent="354013" algn="just"/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Мхи встречаются на всех континентах, в том числе в Антарктиде, нередко в экстремальных условиях обитания.</a:t>
            </a:r>
          </a:p>
          <a:p>
            <a:pPr indent="354013" algn="just"/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Обычно </a:t>
            </a: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мхи образуют плотные скопления в затенённых местах, нередко в непосредственной близости от воды, хотя могут встречаться и на относительно открытых, сухих участках. Среди моховидных есть виды, живущие в пресноводных водоёмах. Морских обитателей нет, хотя некоторые виды поселяются на скалах в полосе прибоя.</a:t>
            </a:r>
          </a:p>
          <a:p>
            <a:endParaRPr lang="ru-RU" dirty="0"/>
          </a:p>
        </p:txBody>
      </p:sp>
      <p:pic>
        <p:nvPicPr>
          <p:cNvPr id="5122" name="Picture 2" descr="http://young.rzd.ru/dbmm/images/41/4080/53605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890" y="764704"/>
            <a:ext cx="5907154" cy="3492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38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3817411" cy="6178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Полярный мак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4964430"/>
            <a:ext cx="8208911" cy="1520413"/>
          </a:xfrm>
        </p:spPr>
        <p:txBody>
          <a:bodyPr>
            <a:normAutofit fontScale="85000" lnSpcReduction="20000"/>
          </a:bodyPr>
          <a:lstStyle/>
          <a:p>
            <a:pPr indent="354013"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Произрастает в арктическом поясе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Северного полушария — Норвегия, Швеция, Исландия, Фарерские острова, Аляска и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арктических районах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Канады.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4013"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территории России встречается на архипелаге Новая Земля, острове Вайгач, в Хибинах, на Таймырском полуострове, в полярной зоне Урала, Якутии и Магаданской области.</a:t>
            </a:r>
          </a:p>
          <a:p>
            <a:pPr indent="354013"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Произрастает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каменистых и песчаных местах, на галечных берегах рек.</a:t>
            </a:r>
          </a:p>
          <a:p>
            <a:endParaRPr lang="ru-RU" dirty="0"/>
          </a:p>
        </p:txBody>
      </p:sp>
      <p:pic>
        <p:nvPicPr>
          <p:cNvPr id="6146" name="Picture 2" descr="http://rufact.org/media/attachments/wakawaka_wikipage/734/%D0%9F%D0%BE%D0%BB%D1%8F%D1%80%D0%BD%D1%8B%D0%B9%20%D0%BC%D0%B0%D0%B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13" r="13520"/>
          <a:stretch/>
        </p:blipFill>
        <p:spPr bwMode="auto">
          <a:xfrm>
            <a:off x="1763856" y="1011800"/>
            <a:ext cx="5616286" cy="377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5177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adoved.com/uploads/posts/2011-10/thumbs/1318445479_mh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17" y="3552570"/>
            <a:ext cx="4408763" cy="294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img-fotki.yandex.ru/get/5000/9465980.6/0_5c36f_313a29c4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283" y="2733250"/>
            <a:ext cx="3252851" cy="2511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www.ljplus.ru/img/j/e/jenkins_r_d/Arctic_Fox_Jumping_Mod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630" y="858386"/>
            <a:ext cx="3855921" cy="2570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1726" y="70912"/>
            <a:ext cx="3447226" cy="53144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Цепь питания 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4" name="Picture 6" descr="http://megalife.com.ua/uploads/posts/2008-10/1225138509_1221376747wdadpzt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71"/>
          <a:stretch/>
        </p:blipFill>
        <p:spPr bwMode="auto">
          <a:xfrm>
            <a:off x="479417" y="332656"/>
            <a:ext cx="3266050" cy="2660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/>
          <p:cNvSpPr/>
          <p:nvPr/>
        </p:nvSpPr>
        <p:spPr>
          <a:xfrm rot="19688747">
            <a:off x="2655853" y="4869140"/>
            <a:ext cx="978408" cy="484632"/>
          </a:xfrm>
          <a:prstGeom prst="rightArrow">
            <a:avLst>
              <a:gd name="adj1" fmla="val 50000"/>
              <a:gd name="adj2" fmla="val 4764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 rot="19688747">
            <a:off x="2655854" y="4869141"/>
            <a:ext cx="978408" cy="484632"/>
          </a:xfrm>
          <a:prstGeom prst="rightArrow">
            <a:avLst>
              <a:gd name="adj1" fmla="val 50000"/>
              <a:gd name="adj2" fmla="val 4764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 rot="13986564">
            <a:off x="3220246" y="2859305"/>
            <a:ext cx="978408" cy="484632"/>
          </a:xfrm>
          <a:prstGeom prst="rightArrow">
            <a:avLst>
              <a:gd name="adj1" fmla="val 50000"/>
              <a:gd name="adj2" fmla="val 4764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19688747">
            <a:off x="4626207" y="2954938"/>
            <a:ext cx="978408" cy="484632"/>
          </a:xfrm>
          <a:prstGeom prst="rightArrow">
            <a:avLst>
              <a:gd name="adj1" fmla="val 50000"/>
              <a:gd name="adj2" fmla="val 4764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238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shade val="94000"/>
                <a:satMod val="114000"/>
                <a:lumMod val="96000"/>
              </a:schemeClr>
            </a:gs>
            <a:gs pos="62000">
              <a:schemeClr val="bg2">
                <a:tint val="92000"/>
                <a:shade val="66000"/>
                <a:satMod val="110000"/>
                <a:lumMod val="80000"/>
              </a:schemeClr>
            </a:gs>
            <a:gs pos="100000">
              <a:schemeClr val="bg2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rgbClr val="00B0F0"/>
                </a:solidFill>
                <a:latin typeface="Monotype Corsiva" pitchFamily="66" charset="0"/>
              </a:rPr>
              <a:t>К  О  Н  Е  Ц</a:t>
            </a:r>
            <a:endParaRPr lang="ru-RU" sz="9600" dirty="0">
              <a:solidFill>
                <a:srgbClr val="00B0F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027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433</TotalTime>
  <Words>493</Words>
  <Application>Microsoft Office PowerPoint</Application>
  <PresentationFormat>Экран (4:3)</PresentationFormat>
  <Paragraphs>27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Остин</vt:lpstr>
      <vt:lpstr>Тундра</vt:lpstr>
      <vt:lpstr>Животные</vt:lpstr>
      <vt:lpstr>Песец</vt:lpstr>
      <vt:lpstr>Овцебык</vt:lpstr>
      <vt:lpstr>Растения</vt:lpstr>
      <vt:lpstr>Мхи</vt:lpstr>
      <vt:lpstr>Полярный мак</vt:lpstr>
      <vt:lpstr>Цепь питания </vt:lpstr>
      <vt:lpstr>К  О  Н  Е  Ц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Тайга</dc:title>
  <dc:creator>Александр Галкин</dc:creator>
  <cp:lastModifiedBy>Александр Галкин</cp:lastModifiedBy>
  <cp:revision>16</cp:revision>
  <dcterms:created xsi:type="dcterms:W3CDTF">2013-04-26T12:10:26Z</dcterms:created>
  <dcterms:modified xsi:type="dcterms:W3CDTF">2013-04-26T19:23:45Z</dcterms:modified>
</cp:coreProperties>
</file>