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3079E-88E3-4F92-9776-F37E0D73AB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50B43-2543-4BFB-8771-CE9724A320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94A14-EA7B-4003-AAA4-7EC0E1C691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BA103-7603-42DF-8FD7-419E0DA899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5D252-AD0D-4CC8-A895-4367E70371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12F2-F8DC-4350-9877-64D4145946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DFDC1-A367-4C47-A829-3B24081997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6E3F1-3C17-4AA4-80B5-B10FE4A530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822-4CCB-40D2-A928-2A65534D2F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1DAC2-A64F-4816-9801-334A5E50CE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C4E4B-0FF5-4739-A3F7-4EC982B7D1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D621B7-644E-44FB-A0B5-9F60555A0A9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28605"/>
            <a:ext cx="7772400" cy="2309834"/>
          </a:xfrm>
        </p:spPr>
        <p:txBody>
          <a:bodyPr/>
          <a:lstStyle/>
          <a:p>
            <a:r>
              <a:rPr lang="ru-RU" sz="6600" b="1" i="1" dirty="0">
                <a:solidFill>
                  <a:schemeClr val="bg1">
                    <a:lumMod val="95000"/>
                  </a:schemeClr>
                </a:solidFill>
              </a:rPr>
              <a:t>Наша маленькая планета </a:t>
            </a:r>
            <a:r>
              <a:rPr lang="ru-RU" sz="6600" b="1" i="1" dirty="0" smtClean="0">
                <a:solidFill>
                  <a:schemeClr val="bg1">
                    <a:lumMod val="95000"/>
                  </a:schemeClr>
                </a:solidFill>
              </a:rPr>
              <a:t>Земля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546" y="4071942"/>
            <a:ext cx="6643733" cy="1857388"/>
          </a:xfrm>
        </p:spPr>
        <p:txBody>
          <a:bodyPr/>
          <a:lstStyle/>
          <a:p>
            <a:r>
              <a:rPr lang="ru-RU" sz="1800" b="1" dirty="0" smtClean="0"/>
              <a:t>Учитель начальных классов</a:t>
            </a:r>
          </a:p>
          <a:p>
            <a:r>
              <a:rPr lang="ru-RU" sz="1800" b="1" dirty="0" smtClean="0"/>
              <a:t>ФГОУ ВДЦ «Орлёнок»</a:t>
            </a:r>
          </a:p>
          <a:p>
            <a:r>
              <a:rPr lang="ru-RU" sz="1800" b="1" dirty="0" smtClean="0"/>
              <a:t>«Начальная школа </a:t>
            </a:r>
            <a:r>
              <a:rPr lang="ru-RU" sz="1800" b="1" dirty="0" smtClean="0"/>
              <a:t>– д</a:t>
            </a:r>
            <a:r>
              <a:rPr lang="ru-RU" sz="1800" b="1" dirty="0" smtClean="0"/>
              <a:t>етский </a:t>
            </a:r>
            <a:r>
              <a:rPr lang="ru-RU" sz="1800" b="1" dirty="0" smtClean="0"/>
              <a:t>сад»</a:t>
            </a:r>
          </a:p>
          <a:p>
            <a:r>
              <a:rPr lang="ru-RU" sz="1800" b="1" smtClean="0"/>
              <a:t>п.Новомихайловский, </a:t>
            </a:r>
            <a:r>
              <a:rPr lang="ru-RU" sz="1800" b="1" dirty="0" smtClean="0"/>
              <a:t>Краснодарский край</a:t>
            </a:r>
            <a:endParaRPr lang="ru-RU" sz="1800" b="1" dirty="0" smtClean="0"/>
          </a:p>
          <a:p>
            <a:r>
              <a:rPr lang="ru-RU" sz="1800" b="1" dirty="0" smtClean="0"/>
              <a:t>Волкова Наталья Владимировна</a:t>
            </a:r>
            <a:endParaRPr lang="ru-RU" sz="18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214290"/>
            <a:ext cx="5688013" cy="77787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Почему </a:t>
            </a:r>
            <a:r>
              <a:rPr lang="ru-RU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планета Земля маленькая?</a:t>
            </a:r>
            <a:endParaRPr lang="ru-RU" sz="3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10" name="Рисунок 9" descr="бб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785926"/>
            <a:ext cx="3429024" cy="3286148"/>
          </a:xfrm>
          <a:prstGeom prst="rect">
            <a:avLst/>
          </a:prstGeom>
        </p:spPr>
      </p:pic>
      <p:pic>
        <p:nvPicPr>
          <p:cNvPr id="12" name="Рисунок 11" descr="рь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500306"/>
            <a:ext cx="3357586" cy="3476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Защити нашу Землю!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Люди должны защищать и охранять природу, потому что мы можем жить только в природе, используя её богатства</a:t>
            </a:r>
            <a:r>
              <a:rPr lang="ru-RU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кккккккк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500438"/>
            <a:ext cx="3857652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вв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357298"/>
            <a:ext cx="4357718" cy="484030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3"/>
                </a:solidFill>
              </a:rPr>
              <a:t>Экосистема </a:t>
            </a:r>
            <a:endParaRPr lang="ru-RU" sz="6000" b="1" dirty="0">
              <a:solidFill>
                <a:schemeClr val="accent3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это </a:t>
            </a:r>
            <a:r>
              <a:rPr lang="ru-RU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содружество живой и неживой природы на Земле, в котором все обитатели чувствуют себя как дома. Всё в природе взаимосвязано, ничего не пропадает, используется всё; каждый организм выполняет свою роль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. </a:t>
            </a:r>
            <a:endParaRPr lang="ru-RU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0"/>
            <a:ext cx="5688013" cy="1052513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Роль живых организмов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в экосистеме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64305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Едоки        Кормильцы      Мусорщики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714620"/>
            <a:ext cx="1571636" cy="1285884"/>
          </a:xfrm>
          <a:prstGeom prst="rect">
            <a:avLst/>
          </a:prstGeom>
        </p:spPr>
      </p:pic>
      <p:pic>
        <p:nvPicPr>
          <p:cNvPr id="10" name="Рисунок 9" descr="маа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643182"/>
            <a:ext cx="1714512" cy="1357323"/>
          </a:xfrm>
          <a:prstGeom prst="rect">
            <a:avLst/>
          </a:prstGeom>
        </p:spPr>
      </p:pic>
      <p:pic>
        <p:nvPicPr>
          <p:cNvPr id="11" name="Рисунок 10" descr="гр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863" y="2643182"/>
            <a:ext cx="1787286" cy="1357322"/>
          </a:xfrm>
          <a:prstGeom prst="rect">
            <a:avLst/>
          </a:prstGeom>
        </p:spPr>
      </p:pic>
      <p:pic>
        <p:nvPicPr>
          <p:cNvPr id="12" name="Рисунок 11" descr="ол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643446"/>
            <a:ext cx="1857388" cy="1500198"/>
          </a:xfrm>
          <a:prstGeom prst="rect">
            <a:avLst/>
          </a:prstGeom>
        </p:spPr>
      </p:pic>
      <p:pic>
        <p:nvPicPr>
          <p:cNvPr id="13" name="Рисунок 12" descr="яг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240" y="4714884"/>
            <a:ext cx="1714512" cy="1428760"/>
          </a:xfrm>
          <a:prstGeom prst="rect">
            <a:avLst/>
          </a:prstGeom>
        </p:spPr>
      </p:pic>
      <p:pic>
        <p:nvPicPr>
          <p:cNvPr id="14" name="Рисунок 13" descr="бак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388" y="4643446"/>
            <a:ext cx="1428750" cy="1381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"/>
            <a:ext cx="5688013" cy="92867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Работа в группах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003366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714488"/>
          <a:ext cx="8072494" cy="4666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8521"/>
                <a:gridCol w="5503973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 группа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Когда человек являлся членом экосистемы?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 группа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Когда он начал нарушать жизнь экосистемы?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 группа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 он начал нарушать жизнь экосистемы?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dirty="0" smtClean="0"/>
                        <a:t>( 10 тысяч лет тому назад)</a:t>
                      </a:r>
                      <a:endParaRPr lang="ru-RU" sz="2400" b="1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 группа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 он начал нарушать жизнь экосистемы?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dirty="0" smtClean="0"/>
                        <a:t>( 5 тысяч лет тому назад)</a:t>
                      </a: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Ответ 1 группы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От 20 млн. лет до 15 тыс. лет назад человек являлся участником экосистемы. Он охотился,  как другие хищники, и </a:t>
            </a:r>
            <a:r>
              <a:rPr lang="ru-RU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занимался собирательством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, как травоядные</a:t>
            </a:r>
            <a:r>
              <a:rPr lang="ru-RU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.</a:t>
            </a:r>
            <a:endParaRPr lang="ru-RU" sz="24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6" name="Рисунок 5" descr="соб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7" y="3571876"/>
            <a:ext cx="3286148" cy="2500330"/>
          </a:xfrm>
          <a:prstGeom prst="rect">
            <a:avLst/>
          </a:prstGeom>
        </p:spPr>
      </p:pic>
      <p:pic>
        <p:nvPicPr>
          <p:cNvPr id="7" name="Рисунок 6" descr="ох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71876"/>
            <a:ext cx="3500462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Ответ 2 группы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8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15 тыс. лет назад человек научился новому способу охоты и перестал жить по законам экосистемы. Исчезли копытные и мамонты. Дикие растения никто не ел и не разносил их семена. Людям не на кого охотиться. Они ищут новые места для охоты. </a:t>
            </a:r>
          </a:p>
          <a:p>
            <a:pPr algn="just"/>
            <a:endParaRPr lang="ru-RU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Ответ 3 группы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7829576" cy="4329130"/>
          </a:xfrm>
        </p:spPr>
        <p:txBody>
          <a:bodyPr/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Древним людям  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необходимо </a:t>
            </a:r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много пищи, и поэтому они стали заниматься земледелием и скотоводством. Люди вырубают леса. Негде жить диким животным, погибают дикие растения.</a:t>
            </a:r>
          </a:p>
          <a:p>
            <a:pPr algn="just"/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Мусорщики не успевают восстанавливать плодородие почв. 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Почвы </a:t>
            </a:r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истощаются. Люди ищут новые земли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аар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786190"/>
            <a:ext cx="3282523" cy="2571768"/>
          </a:xfrm>
          <a:prstGeom prst="rect">
            <a:avLst/>
          </a:prstGeom>
        </p:spPr>
      </p:pic>
      <p:pic>
        <p:nvPicPr>
          <p:cNvPr id="12" name="Рисунок 11" descr="м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86190"/>
            <a:ext cx="3571900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Ответ 4 группы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Люди привезли из далёких стран новые виды животных и растений, у которых не было естественных врагов.  Потом стали завозить для этих животных естественных врагов, вытесняя местных животных. Нарушилась связь в 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экосистеме.</a:t>
            </a:r>
            <a:endParaRPr lang="ru-RU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 sz="5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Наука экология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43050"/>
            <a:ext cx="8229600" cy="4525963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наука об отношениях живых организмов и их сообществ между собой и с окружающей средой. 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9" name="Рисунок 8" descr="ррр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357562"/>
            <a:ext cx="3357586" cy="2571768"/>
          </a:xfrm>
          <a:prstGeom prst="rect">
            <a:avLst/>
          </a:prstGeom>
        </p:spPr>
      </p:pic>
      <p:pic>
        <p:nvPicPr>
          <p:cNvPr id="10" name="Рисунок 9" descr="оо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357562"/>
            <a:ext cx="364333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theme/theme1.xml><?xml version="1.0" encoding="utf-8"?>
<a:theme xmlns:a="http://schemas.openxmlformats.org/drawingml/2006/main" name="Ландшафт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Ландшафт</Template>
  <TotalTime>98</TotalTime>
  <Words>334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Ландшафт</vt:lpstr>
      <vt:lpstr>Наша маленькая планета Земля </vt:lpstr>
      <vt:lpstr>Экосистема </vt:lpstr>
      <vt:lpstr>Роль живых организмов  в экосистеме</vt:lpstr>
      <vt:lpstr>Работа в группах</vt:lpstr>
      <vt:lpstr>Ответ 1 группы </vt:lpstr>
      <vt:lpstr>Ответ 2 группы </vt:lpstr>
      <vt:lpstr>Ответ 3 группы </vt:lpstr>
      <vt:lpstr>Ответ 4 группы </vt:lpstr>
      <vt:lpstr>Наука экология</vt:lpstr>
      <vt:lpstr>Почему планета Земля маленькая?</vt:lpstr>
      <vt:lpstr>Защити нашу Землю!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маленькая планета Земля. </dc:title>
  <dc:creator>ира</dc:creator>
  <cp:lastModifiedBy>ира</cp:lastModifiedBy>
  <cp:revision>12</cp:revision>
  <dcterms:created xsi:type="dcterms:W3CDTF">2011-03-26T17:11:44Z</dcterms:created>
  <dcterms:modified xsi:type="dcterms:W3CDTF">2011-03-27T12:13:35Z</dcterms:modified>
</cp:coreProperties>
</file>