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883226A-A49C-4A9F-93B4-1B0725192520}" type="datetimeFigureOut">
              <a:rPr lang="ru-RU" smtClean="0"/>
              <a:t>30.01.2013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41F901-C097-41B1-8629-35C186C2230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Пшеница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У созревшей пшеницы</a:t>
            </a:r>
          </a:p>
          <a:p>
            <a:r>
              <a:rPr lang="ru-RU" b="1" dirty="0" smtClean="0"/>
              <a:t>Стебелек клонится</a:t>
            </a:r>
          </a:p>
          <a:p>
            <a:r>
              <a:rPr lang="ru-RU" b="1" dirty="0" smtClean="0"/>
              <a:t>Он не может устоять,</a:t>
            </a:r>
          </a:p>
          <a:p>
            <a:r>
              <a:rPr lang="ru-RU" b="1" dirty="0" smtClean="0"/>
              <a:t>Тяжкий колос удержать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928934"/>
            <a:ext cx="35719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Я</a:t>
            </a:r>
            <a:r>
              <a:rPr lang="ru-RU" b="1" dirty="0" smtClean="0"/>
              <a:t>чмень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/>
              <a:t>На ладони у меня</a:t>
            </a:r>
          </a:p>
          <a:p>
            <a:pPr>
              <a:buNone/>
            </a:pPr>
            <a:r>
              <a:rPr lang="ru-RU" sz="2800" b="1" dirty="0" smtClean="0"/>
              <a:t>Желтый колос ячменя.</a:t>
            </a:r>
          </a:p>
          <a:p>
            <a:pPr>
              <a:buNone/>
            </a:pPr>
            <a:r>
              <a:rPr lang="ru-RU" sz="2800" b="1" dirty="0" smtClean="0"/>
              <a:t>Колосок, как будто дом,</a:t>
            </a:r>
          </a:p>
          <a:p>
            <a:pPr>
              <a:buNone/>
            </a:pPr>
            <a:r>
              <a:rPr lang="ru-RU" sz="2800" b="1" dirty="0" smtClean="0"/>
              <a:t>Много комнат в доме том.</a:t>
            </a:r>
          </a:p>
          <a:p>
            <a:pPr>
              <a:buNone/>
            </a:pPr>
            <a:r>
              <a:rPr lang="ru-RU" sz="2800" b="1" dirty="0" smtClean="0"/>
              <a:t>В каждой комнате - зерно,</a:t>
            </a:r>
          </a:p>
          <a:p>
            <a:pPr>
              <a:buNone/>
            </a:pPr>
            <a:r>
              <a:rPr lang="ru-RU" sz="2800" b="1" dirty="0" smtClean="0"/>
              <a:t>Спелостью оно полно.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000372"/>
            <a:ext cx="2928958" cy="250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Просо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079134"/>
          </a:xfrm>
        </p:spPr>
        <p:txBody>
          <a:bodyPr>
            <a:normAutofit/>
          </a:bodyPr>
          <a:lstStyle/>
          <a:p>
            <a:r>
              <a:rPr lang="ru-RU" b="1" dirty="0" smtClean="0"/>
              <a:t>Думаешь просто</a:t>
            </a:r>
          </a:p>
          <a:p>
            <a:r>
              <a:rPr lang="ru-RU" b="1" dirty="0" smtClean="0"/>
              <a:t>Вырастить просо</a:t>
            </a:r>
            <a:r>
              <a:rPr lang="en-US" b="1" dirty="0" smtClean="0"/>
              <a:t>?</a:t>
            </a:r>
            <a:endParaRPr lang="ru-RU" b="1" dirty="0" smtClean="0"/>
          </a:p>
          <a:p>
            <a:r>
              <a:rPr lang="ru-RU" b="1" dirty="0" smtClean="0"/>
              <a:t>Нужно приготовить пашню,</a:t>
            </a:r>
          </a:p>
          <a:p>
            <a:r>
              <a:rPr lang="ru-RU" b="1" dirty="0" smtClean="0"/>
              <a:t>Вырвать с корнем сорняки,</a:t>
            </a:r>
          </a:p>
          <a:p>
            <a:r>
              <a:rPr lang="ru-RU" b="1" dirty="0" smtClean="0"/>
              <a:t>Ведь они на поле нашем</a:t>
            </a:r>
          </a:p>
          <a:p>
            <a:r>
              <a:rPr lang="ru-RU" b="1" dirty="0" err="1" smtClean="0"/>
              <a:t>Просу-злейшие</a:t>
            </a:r>
            <a:r>
              <a:rPr lang="ru-RU" b="1" dirty="0" smtClean="0"/>
              <a:t> враги!</a:t>
            </a: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786058"/>
            <a:ext cx="314327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068838"/>
          </a:xfrm>
        </p:spPr>
        <p:txBody>
          <a:bodyPr/>
          <a:lstStyle/>
          <a:p>
            <a:pPr algn="ctr"/>
            <a:r>
              <a:rPr lang="ru-RU" b="1" dirty="0" smtClean="0"/>
              <a:t>Овес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43632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Любят ребята овсяную кашу,</a:t>
            </a:r>
          </a:p>
          <a:p>
            <a:r>
              <a:rPr lang="ru-RU" sz="2400" b="1" dirty="0" smtClean="0"/>
              <a:t> Вкусная каша-кормилица наша!</a:t>
            </a:r>
          </a:p>
          <a:p>
            <a:r>
              <a:rPr lang="ru-RU" sz="2400" b="1" dirty="0" smtClean="0"/>
              <a:t>Любит овес и гнедая лошадка</a:t>
            </a:r>
            <a:r>
              <a:rPr lang="en-US" sz="2400" b="1" dirty="0" smtClean="0"/>
              <a:t>:</a:t>
            </a:r>
            <a:endParaRPr lang="ru-RU" sz="2400" b="1" dirty="0" smtClean="0"/>
          </a:p>
          <a:p>
            <a:r>
              <a:rPr lang="ru-RU" sz="2400" b="1" dirty="0" smtClean="0"/>
              <a:t>Резвою станет, веселой и гладкой,</a:t>
            </a:r>
          </a:p>
          <a:p>
            <a:r>
              <a:rPr lang="ru-RU" sz="2400" b="1" dirty="0" smtClean="0"/>
              <a:t>Если овсом я ее покормлю,</a:t>
            </a:r>
          </a:p>
          <a:p>
            <a:r>
              <a:rPr lang="ru-RU" sz="2400" b="1" dirty="0" smtClean="0"/>
              <a:t>Пышную гриву рукой потреплю</a:t>
            </a:r>
            <a:r>
              <a:rPr lang="ru-RU" dirty="0" smtClean="0"/>
              <a:t>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000372"/>
            <a:ext cx="2643206" cy="214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</a:t>
            </a:r>
            <a:r>
              <a:rPr lang="ru-RU" b="1" dirty="0" smtClean="0"/>
              <a:t>речиха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Прилетели ласточки,</a:t>
            </a:r>
          </a:p>
          <a:p>
            <a:r>
              <a:rPr lang="ru-RU" b="1" dirty="0" smtClean="0"/>
              <a:t>Весело щебечут.</a:t>
            </a:r>
          </a:p>
          <a:p>
            <a:r>
              <a:rPr lang="ru-RU" b="1" dirty="0" smtClean="0"/>
              <a:t>В майский полдень ласковый</a:t>
            </a:r>
          </a:p>
          <a:p>
            <a:r>
              <a:rPr lang="ru-RU" b="1" dirty="0" smtClean="0"/>
              <a:t>Сеем в поле гречу.</a:t>
            </a: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143248"/>
            <a:ext cx="3286148" cy="242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Рис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Рис спелый,</a:t>
            </a:r>
          </a:p>
          <a:p>
            <a:r>
              <a:rPr lang="ru-RU" b="1" dirty="0" smtClean="0"/>
              <a:t>Словно жемчуг белый,</a:t>
            </a:r>
          </a:p>
          <a:p>
            <a:r>
              <a:rPr lang="ru-RU" b="1" dirty="0" smtClean="0"/>
              <a:t>Ровный и красивый,</a:t>
            </a:r>
          </a:p>
          <a:p>
            <a:r>
              <a:rPr lang="ru-RU" b="1" dirty="0" smtClean="0"/>
              <a:t>Нам поле подарило.</a:t>
            </a: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857496"/>
            <a:ext cx="3786214" cy="235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Кукуруза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2364754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r>
              <a:rPr lang="ru-RU" b="1" dirty="0" smtClean="0"/>
              <a:t>Кукуруза, кукуруза!</a:t>
            </a:r>
          </a:p>
          <a:p>
            <a:r>
              <a:rPr lang="ru-RU" b="1" dirty="0" smtClean="0"/>
              <a:t>Ты как девушка стройна,</a:t>
            </a:r>
          </a:p>
          <a:p>
            <a:r>
              <a:rPr lang="ru-RU" b="1" dirty="0" smtClean="0"/>
              <a:t>Завила ты косы русы,</a:t>
            </a:r>
          </a:p>
          <a:p>
            <a:r>
              <a:rPr lang="ru-RU" b="1" dirty="0" smtClean="0"/>
              <a:t>Твоя блузка зелена.</a:t>
            </a: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143116"/>
            <a:ext cx="292895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214290"/>
            <a:ext cx="7406640" cy="928694"/>
          </a:xfrm>
        </p:spPr>
        <p:txBody>
          <a:bodyPr/>
          <a:lstStyle/>
          <a:p>
            <a:pPr algn="ctr"/>
            <a:r>
              <a:rPr lang="ru-RU" b="1" dirty="0" smtClean="0"/>
              <a:t>Злаки-какие они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786190"/>
            <a:ext cx="7406640" cy="2500330"/>
          </a:xfrm>
        </p:spPr>
        <p:txBody>
          <a:bodyPr>
            <a:normAutofit/>
          </a:bodyPr>
          <a:lstStyle/>
          <a:p>
            <a:r>
              <a:rPr lang="ru-RU" dirty="0" smtClean="0"/>
              <a:t>Автор</a:t>
            </a:r>
            <a:r>
              <a:rPr lang="en-US" dirty="0" smtClean="0"/>
              <a:t>:</a:t>
            </a:r>
            <a:r>
              <a:rPr lang="ru-RU" dirty="0" smtClean="0"/>
              <a:t> </a:t>
            </a:r>
            <a:r>
              <a:rPr lang="ru-RU" dirty="0" smtClean="0"/>
              <a:t>Каримуллина </a:t>
            </a:r>
            <a:r>
              <a:rPr lang="ru-RU" dirty="0" err="1" smtClean="0"/>
              <a:t>Тензиле</a:t>
            </a:r>
            <a:r>
              <a:rPr lang="ru-RU" dirty="0" smtClean="0"/>
              <a:t> </a:t>
            </a:r>
            <a:r>
              <a:rPr lang="ru-RU" dirty="0" err="1" smtClean="0"/>
              <a:t>Ринатовна</a:t>
            </a:r>
            <a:endParaRPr lang="ru-RU" dirty="0" smtClean="0"/>
          </a:p>
          <a:p>
            <a:r>
              <a:rPr lang="ru-RU" dirty="0" smtClean="0"/>
              <a:t>Ст.воспитатель </a:t>
            </a:r>
            <a:r>
              <a:rPr lang="ru-RU" dirty="0" smtClean="0"/>
              <a:t>МБДОУ детский сад№1 «Колосок»</a:t>
            </a:r>
          </a:p>
          <a:p>
            <a:r>
              <a:rPr lang="ru-RU" dirty="0" smtClean="0"/>
              <a:t>Комсомольского района Чувашской Республики</a:t>
            </a:r>
          </a:p>
          <a:p>
            <a:r>
              <a:rPr lang="ru-RU" dirty="0" smtClean="0"/>
              <a:t>Презентация опубликована на сайте – </a:t>
            </a:r>
            <a:r>
              <a:rPr lang="en-US" dirty="0" smtClean="0"/>
              <a:t>viki.rdf.ru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71612"/>
            <a:ext cx="3078351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</TotalTime>
  <Words>182</Words>
  <Application>Microsoft Office PowerPoint</Application>
  <PresentationFormat>Экран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Пшеница</vt:lpstr>
      <vt:lpstr>Ячмень</vt:lpstr>
      <vt:lpstr>Просо</vt:lpstr>
      <vt:lpstr>Овес</vt:lpstr>
      <vt:lpstr>Гречиха</vt:lpstr>
      <vt:lpstr>Рис</vt:lpstr>
      <vt:lpstr>Кукуруза</vt:lpstr>
      <vt:lpstr>Злаки-какие они?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Пшеница</dc:title>
  <dc:creator>Альбина Петрова</dc:creator>
  <cp:lastModifiedBy>Альбина Петрова</cp:lastModifiedBy>
  <cp:revision>3</cp:revision>
  <dcterms:created xsi:type="dcterms:W3CDTF">2013-01-30T08:58:50Z</dcterms:created>
  <dcterms:modified xsi:type="dcterms:W3CDTF">2013-01-30T09:23:26Z</dcterms:modified>
</cp:coreProperties>
</file>