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FFCC"/>
    <a:srgbClr val="FFCCFF"/>
    <a:srgbClr val="FF99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26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8E07C3-E0C3-4D20-9ED3-0EBE33DFD76E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01D5EF-B69F-4EB8-B83D-6A694A3A046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643050"/>
            <a:ext cx="4857784" cy="1714512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mic Sans MS" pitchFamily="66" charset="0"/>
              </a:rPr>
              <a:t>Алмазы</a:t>
            </a:r>
            <a:endParaRPr lang="ru-RU" sz="8800" dirty="0">
              <a:solidFill>
                <a:schemeClr val="accent3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4572008"/>
            <a:ext cx="4225837" cy="1815882"/>
          </a:xfrm>
          <a:prstGeom prst="rect">
            <a:avLst/>
          </a:prstGeom>
          <a:noFill/>
          <a:ln w="50800"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Подготовила:</a:t>
            </a:r>
            <a:b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учитель начальных классов</a:t>
            </a:r>
            <a: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Янкова </a:t>
            </a:r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И.В.</a:t>
            </a:r>
            <a:endParaRPr lang="ru-RU" sz="2800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7-tub-ru.yandex.net/i?id=395262805-05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52" y="571480"/>
            <a:ext cx="2059784" cy="1785940"/>
          </a:xfrm>
          <a:prstGeom prst="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500298" y="1285860"/>
            <a:ext cx="61318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Дрезденский зелёный бриллиант</a:t>
            </a:r>
            <a:endParaRPr lang="ru-RU" sz="2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10" name="Picture 6" descr="http://im5-tub-ru.yandex.net/i?id=70819353-01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2088836" cy="1910521"/>
          </a:xfrm>
          <a:prstGeom prst="rect">
            <a:avLst/>
          </a:prstGeom>
          <a:noFill/>
          <a:ln w="50800">
            <a:solidFill>
              <a:srgbClr val="FFFFCC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571736" y="3214686"/>
            <a:ext cx="4660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Жёлтый алмаз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иффани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12" name="Picture 8" descr="http://im8-tub-ru.yandex.net/i?id=14068118-32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705102"/>
            <a:ext cx="2071702" cy="1990986"/>
          </a:xfrm>
          <a:prstGeom prst="rect">
            <a:avLst/>
          </a:prstGeom>
          <a:noFill/>
          <a:ln w="50800"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2714612" y="5072074"/>
            <a:ext cx="5498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Портер Родс (голубой) алмаз</a:t>
            </a:r>
            <a:endParaRPr lang="ru-RU" sz="28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857760"/>
            <a:ext cx="9144000" cy="17526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Алмаз уже многие столетия является популярным и самым драгоценным камнем. В то время как цена других драгоценных камней определяется модой и постоянно меняется, алмаз остаётся островком стабильности на бурном рынке драгоценностей. </a:t>
            </a:r>
            <a:endParaRPr lang="ru-RU" sz="24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0" name="Picture 2" descr="http://im6-tub-ru.yandex.net/i?id=426346144-07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643206" cy="1928826"/>
          </a:xfrm>
          <a:prstGeom prst="rect">
            <a:avLst/>
          </a:prstGeom>
          <a:noFill/>
          <a:ln w="50800"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22532" name="Picture 4" descr="http://im7-tub-ru.yandex.net/i?id=152384929-15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86058"/>
            <a:ext cx="2571768" cy="1988480"/>
          </a:xfrm>
          <a:prstGeom prst="rect">
            <a:avLst/>
          </a:prstGeom>
          <a:noFill/>
          <a:ln w="50800">
            <a:solidFill>
              <a:schemeClr val="tx1">
                <a:lumMod val="50000"/>
              </a:schemeClr>
            </a:solidFill>
          </a:ln>
        </p:spPr>
      </p:pic>
      <p:pic>
        <p:nvPicPr>
          <p:cNvPr id="22534" name="Picture 6" descr="http://im7-tub-ru.yandex.net/i?id=150813477-31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571744"/>
            <a:ext cx="2643206" cy="2000264"/>
          </a:xfrm>
          <a:prstGeom prst="rect">
            <a:avLst/>
          </a:prstGeom>
          <a:noFill/>
          <a:ln w="50800"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22536" name="Picture 8" descr="http://im4-tub-ru.yandex.net/i?id=515252451-67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2571744"/>
            <a:ext cx="2678925" cy="2000264"/>
          </a:xfrm>
          <a:prstGeom prst="rect">
            <a:avLst/>
          </a:prstGeom>
          <a:noFill/>
          <a:ln w="50800">
            <a:solidFill>
              <a:schemeClr val="bg1">
                <a:lumMod val="50000"/>
                <a:lumOff val="50000"/>
              </a:schemeClr>
            </a:solidFill>
          </a:ln>
        </p:spPr>
      </p:pic>
      <p:pic>
        <p:nvPicPr>
          <p:cNvPr id="22542" name="Picture 14" descr="http://im6-tub-ru.yandex.net/i?id=204387861-11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37986" y="142852"/>
            <a:ext cx="2997063" cy="2214578"/>
          </a:xfrm>
          <a:prstGeom prst="rect">
            <a:avLst/>
          </a:prstGeom>
          <a:noFill/>
          <a:ln w="50800"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22544" name="Picture 16" descr="http://im0-tub-ru.yandex.net/i?id=332579583-58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142852"/>
            <a:ext cx="2732505" cy="1928826"/>
          </a:xfrm>
          <a:prstGeom prst="rect">
            <a:avLst/>
          </a:prstGeom>
          <a:noFill/>
          <a:ln w="50800">
            <a:solidFill>
              <a:schemeClr val="bg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642918"/>
            <a:ext cx="8572528" cy="278608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Многие уверены, что алмазы нужны только для украшений. Это ошибка.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u="sng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Медицина.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Алмазные лезвия скальпелей имеют сверхтонкие края, что уменьшает ширину разрезов, это очень важное свойство для современной хирургии.</a:t>
            </a:r>
          </a:p>
          <a:p>
            <a:pPr algn="ctr"/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http://im6-tub-ru.yandex.net/i?id=424516612-0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571876"/>
            <a:ext cx="4666820" cy="3139117"/>
          </a:xfrm>
          <a:prstGeom prst="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8596" y="571480"/>
            <a:ext cx="82868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науке.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Алмазные окна обеспечивают защиту в некоторых научных экспериментах, например в испытаниях с использованием кислот или расплавленной пластмассы. Алмазные окна также очень прозрачны, что позволяет следить за состоянием вещества, применяя инфракрасные измерительные приборы.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6626" name="Picture 2" descr="http://www.vsluh.ru/system/post_images/large/243/243308/%D0%9A%D1%80%D1%83%D0%B3%D0%BB%D1%8B%D0%B9%20%D1%81%D1%82%D0%BE%D0%BB.jpg?13285971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7462" y="3857628"/>
            <a:ext cx="3914802" cy="2857520"/>
          </a:xfrm>
          <a:prstGeom prst="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714356"/>
            <a:ext cx="7854696" cy="17526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u="sng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Горное дело</a:t>
            </a:r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Алмазное бурение – это наиболее эффективный и экономичный способ бурения горных пород.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7652" name="Picture 4" descr="http://im7-tub-ru.yandex.net/i?id=99425564-33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7714" y="2857496"/>
            <a:ext cx="4290566" cy="2543814"/>
          </a:xfrm>
          <a:prstGeom prst="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27654" name="Picture 6" descr="http://im7-tub-ru.yandex.net/i?id=491891819-50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486"/>
            <a:ext cx="3857652" cy="2571768"/>
          </a:xfrm>
          <a:prstGeom prst="rect">
            <a:avLst/>
          </a:prstGeom>
          <a:noFill/>
          <a:ln w="50800"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572560" cy="314327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Алмаз</a:t>
            </a:r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- минерал, единственный драгоценный камень, состоящий из одного элемента. </a:t>
            </a:r>
            <a:b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Название происходит от греческого слова "</a:t>
            </a:r>
            <a:r>
              <a:rPr lang="ru-RU" sz="28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адамас</a:t>
            </a:r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" (непобедимый, непреодолимый) или от арабского "</a:t>
            </a:r>
            <a:r>
              <a:rPr lang="ru-RU" sz="28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ал-мас</a:t>
            </a:r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" - очень твердый. Алмаз - это кристаллический углерод. </a:t>
            </a:r>
            <a:endParaRPr lang="ru-RU" sz="28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105400"/>
            <a:ext cx="7854696" cy="1752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Главные отличительные черты алмаза – высочайшая среди минералов твёрдость, наиболее высокая теплопроводность  среди всех твёрдых тел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  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0" name="Picture 2" descr="http://bitel.kg/uploads/posts/2010-09/1283493709_glam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85728"/>
            <a:ext cx="5715000" cy="4286250"/>
          </a:xfrm>
          <a:prstGeom prst="rect">
            <a:avLst/>
          </a:prstGeom>
          <a:noFill/>
          <a:ln w="6350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00612"/>
            <a:ext cx="8858312" cy="17145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Алмазы – редкий , но вместе с тем довольно широко распространённый минерал. Промышленные месторождения алмазов известны на всех континентах, кроме Антарктиды.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146" name="Picture 2" descr="http://s017.radikal.ru/i420/1111/59/937e84c08f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773035" cy="2428892"/>
          </a:xfrm>
          <a:prstGeom prst="rect">
            <a:avLst/>
          </a:prstGeom>
          <a:noFill/>
          <a:ln w="50800">
            <a:solidFill>
              <a:schemeClr val="tx2">
                <a:lumMod val="75000"/>
              </a:schemeClr>
            </a:solidFill>
          </a:ln>
        </p:spPr>
      </p:pic>
      <p:pic>
        <p:nvPicPr>
          <p:cNvPr id="6148" name="Picture 4" descr="http://www.fotoprizer.ru/img/2261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071678"/>
            <a:ext cx="3317305" cy="2946097"/>
          </a:xfrm>
          <a:prstGeom prst="rect">
            <a:avLst/>
          </a:prstGeom>
          <a:noFill/>
          <a:ln w="50800">
            <a:solidFill>
              <a:schemeClr val="tx2">
                <a:lumMod val="75000"/>
              </a:schemeClr>
            </a:solidFill>
          </a:ln>
        </p:spPr>
      </p:pic>
      <p:pic>
        <p:nvPicPr>
          <p:cNvPr id="6150" name="Picture 6" descr="http://copypast.ru/uploads/posts/1313387897_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85728"/>
            <a:ext cx="3500422" cy="2456130"/>
          </a:xfrm>
          <a:prstGeom prst="rect">
            <a:avLst/>
          </a:prstGeom>
          <a:noFill/>
          <a:ln w="5080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C:\Documents and Settings\1\Рабочий стол\img6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179" y="142852"/>
            <a:ext cx="8823639" cy="6572296"/>
          </a:xfrm>
          <a:prstGeom prst="rect">
            <a:avLst/>
          </a:prstGeom>
          <a:noFill/>
          <a:ln w="63500">
            <a:solidFill>
              <a:schemeClr val="tx2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57158" y="714356"/>
            <a:ext cx="8012130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  оценке компании «Де </a:t>
            </a:r>
            <a:r>
              <a:rPr lang="ru-RU" sz="26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Бирс</a:t>
            </a:r>
            <a: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 в 2011 году</a:t>
            </a:r>
          </a:p>
          <a:p>
            <a:pPr algn="ctr"/>
            <a: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странами –лидерами по добыче алмазов </a:t>
            </a:r>
          </a:p>
          <a:p>
            <a:pPr algn="ctr"/>
            <a: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(в стоимостном выражении) составила:</a:t>
            </a:r>
          </a:p>
          <a:p>
            <a:pPr algn="ctr"/>
            <a:endParaRPr lang="ru-RU" sz="2600" b="1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26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Ботсвана – 2,9 </a:t>
            </a:r>
            <a:r>
              <a:rPr lang="ru-RU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млрд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долларов,</a:t>
            </a:r>
            <a:b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Россия – 2 </a:t>
            </a:r>
            <a:r>
              <a:rPr lang="ru-RU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млрд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долларов,</a:t>
            </a:r>
            <a:b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Канада – 1,4 </a:t>
            </a:r>
            <a:r>
              <a:rPr lang="ru-RU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млрд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долларов,</a:t>
            </a:r>
            <a:b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ЮАР – 1,3 </a:t>
            </a:r>
            <a:r>
              <a:rPr lang="ru-RU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млрд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долларов,</a:t>
            </a:r>
            <a:b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Ангола – 1,2 </a:t>
            </a:r>
            <a:r>
              <a:rPr lang="ru-RU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млрд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долларов,</a:t>
            </a:r>
            <a:b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Намибия – 0,7 </a:t>
            </a:r>
            <a:r>
              <a:rPr lang="ru-RU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млрд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долларов.</a:t>
            </a:r>
            <a: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26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643446"/>
            <a:ext cx="8715436" cy="17526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своём исходном виде алмазы некрасивы. Они должны быть обработаны, чтобы стать красивыми. В природе попадаются алмазы самых разных размеров и форм. И внешне они по началу выглядят довольно невзрачно. </a:t>
            </a:r>
            <a:endParaRPr lang="ru-RU" b="1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098" name="Picture 2" descr="http://lentaregion.ru/wp-content/uploads/2012/02/brillian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1"/>
            <a:ext cx="3071834" cy="2457468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4100" name="Picture 4" descr="http://im2-tub-ru.yandex.net/i?id=67840421-64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71744"/>
            <a:ext cx="2871808" cy="214314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4106" name="Picture 10" descr="http://im3-tub-ru.yandex.net/i?id=157721663-3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53618"/>
            <a:ext cx="3291878" cy="217525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285728"/>
            <a:ext cx="6500858" cy="64294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Способы огранки алмазов</a:t>
            </a:r>
            <a:endParaRPr lang="ru-RU" sz="36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3" name="Picture 1" descr="C:\Documents and Settings\1\Рабочий стол\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8551296" cy="5122497"/>
          </a:xfrm>
          <a:prstGeom prst="rect">
            <a:avLst/>
          </a:prstGeom>
          <a:noFill/>
          <a:ln w="5080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643050"/>
            <a:ext cx="8929718" cy="348661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Каждый цветной бриллиант – совершенно уникальное  произведение природы, искусно открытое  миру мастерством ювелира – огранщика. Окраску таких бриллиантов называют фантазийной. Ведь только в самых смелых фантазиях  можно представить себе всё многообразие цвета, которое дарит природа: белый,  серый, жёлтый, синий и даже чёрный.   </a:t>
            </a:r>
            <a:endParaRPr lang="ru-RU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6-tub-ru.yandex.net/i?id=557621703-6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000504"/>
            <a:ext cx="2597486" cy="2500330"/>
          </a:xfrm>
          <a:prstGeom prst="rect">
            <a:avLst/>
          </a:prstGeom>
          <a:noFill/>
          <a:ln w="508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28" name="Picture 4" descr="http://im7-tub-ru.yandex.net/i?id=222734031-09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2714644" cy="2714644"/>
          </a:xfrm>
          <a:prstGeom prst="rect">
            <a:avLst/>
          </a:prstGeom>
          <a:noFill/>
          <a:ln w="50800"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1030" name="Picture 6" descr="http://im5-tub-ru.yandex.net/i?id=410628126-20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14290"/>
            <a:ext cx="2647026" cy="2682695"/>
          </a:xfrm>
          <a:prstGeom prst="rect">
            <a:avLst/>
          </a:prstGeom>
          <a:noFill/>
          <a:ln w="50800"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1034" name="Picture 10" descr="http://im8-tub-ru.yandex.net/i?id=285432163-37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642918"/>
            <a:ext cx="3086106" cy="2286006"/>
          </a:xfrm>
          <a:prstGeom prst="rect">
            <a:avLst/>
          </a:prstGeom>
          <a:noFill/>
          <a:ln w="50800">
            <a:solidFill>
              <a:srgbClr val="FFFFCC"/>
            </a:solidFill>
          </a:ln>
        </p:spPr>
      </p:pic>
      <p:pic>
        <p:nvPicPr>
          <p:cNvPr id="1036" name="Picture 12" descr="http://im0-tub-ru.yandex.net/i?id=391984781-69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000504"/>
            <a:ext cx="2683677" cy="2500320"/>
          </a:xfrm>
          <a:prstGeom prst="rect">
            <a:avLst/>
          </a:prstGeom>
          <a:noFill/>
          <a:ln w="508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38" name="Picture 14" descr="http://im5-tub-ru.yandex.net/i?id=309379726-39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4143380"/>
            <a:ext cx="2622714" cy="2357444"/>
          </a:xfrm>
          <a:prstGeom prst="rect">
            <a:avLst/>
          </a:prstGeom>
          <a:noFill/>
          <a:ln w="50800">
            <a:solidFill>
              <a:srgbClr val="FF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</TotalTime>
  <Words>282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Алмазы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Алмазы</dc:title>
  <dc:creator>User</dc:creator>
  <cp:lastModifiedBy>User</cp:lastModifiedBy>
  <cp:revision>19</cp:revision>
  <dcterms:created xsi:type="dcterms:W3CDTF">2012-11-21T17:30:13Z</dcterms:created>
  <dcterms:modified xsi:type="dcterms:W3CDTF">2013-01-08T10:49:31Z</dcterms:modified>
</cp:coreProperties>
</file>