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EBEE60A-DC6E-4D67-BD70-8CC3775445C9}" type="datetimeFigureOut">
              <a:rPr lang="ru-RU" smtClean="0"/>
              <a:pPr/>
              <a:t>02.02.2013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96BE73-2C23-4BBC-AE6B-49D4694D12C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1142984"/>
            <a:ext cx="7572428" cy="1785950"/>
          </a:xfrm>
        </p:spPr>
        <p:txBody>
          <a:bodyPr>
            <a:noAutofit/>
          </a:bodyPr>
          <a:lstStyle/>
          <a:p>
            <a:pPr algn="ctr"/>
            <a:r>
              <a:rPr lang="ru-RU" sz="12000" b="1" i="1" dirty="0" smtClean="0"/>
              <a:t>Плутон</a:t>
            </a:r>
            <a:endParaRPr lang="ru-RU" sz="12000" b="1" i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5214950"/>
            <a:ext cx="4000528" cy="72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b="1" i="1" dirty="0" smtClean="0"/>
              <a:t>Презентацию выполнила:</a:t>
            </a:r>
          </a:p>
          <a:p>
            <a:pPr algn="ctr">
              <a:lnSpc>
                <a:spcPct val="114000"/>
              </a:lnSpc>
            </a:pPr>
            <a:r>
              <a:rPr lang="ru-RU" b="1" i="1" dirty="0" smtClean="0"/>
              <a:t> Никулина Алина   </a:t>
            </a:r>
          </a:p>
        </p:txBody>
      </p:sp>
      <p:pic>
        <p:nvPicPr>
          <p:cNvPr id="6146" name="Picture 2" descr="http://www.znanie-sila.su/shop/demos/astronomy/fader/img/11-plu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3286124"/>
            <a:ext cx="288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&amp;Pcy;&amp;lcy;&amp;ucy;&amp;tcy;&amp;ocy;&amp;ncy; – &amp;pcy;&amp;lcy;&amp;acy;&amp;ncy;&amp;iecy;&amp;tcy;&amp;acy; &amp;icy;&amp;lcy;&amp;icy; &amp;ncy;&amp;iecy;&amp;tcy;?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2000240"/>
            <a:ext cx="7711678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785786" y="5072074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Плутон меньше луны и находится от Солнца в 40 раз дальше, чем Земля.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85786" y="928670"/>
            <a:ext cx="76438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ПЛУТОН - самая маленькая и самая удаленная от Солнца  планета  Солнечной  системы, красновато-коричневого цвета. 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dreamworlds.ru/uploads/posts/2009-01/1232015520_2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2357430"/>
            <a:ext cx="2713336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http://upravlenie.ucoz.ru/_fr/0/s893393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1714488"/>
            <a:ext cx="2714143" cy="43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14348" y="1071546"/>
            <a:ext cx="52149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    Эта планета была открыта в 1930г.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Она названа в честь греческого божества,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владыки подземного мира.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&amp;KHcy;&amp;acy;&amp;rcy;&amp;ocy;&amp;ncy; – &amp;iecy;&amp;dcy;&amp;icy;&amp;ncy;&amp;scy;&amp;tcy;&amp;vcy;&amp;iecy;&amp;ncy;&amp;ncy;&amp;ycy;&amp;jcy; &amp;scy;&amp;pcy;&amp;ucy;&amp;tcy;&amp;ncy;&amp;icy;&amp;kcy; &amp;Pcy;&amp;lcy;&amp;ucy;&amp;tcy;&amp;ocy;&amp;ncy;&amp;acy;.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lc="http://schemas.openxmlformats.org/drawingml/2006/lockedCanvas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2571744"/>
            <a:ext cx="3632451" cy="39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28596" y="1071546"/>
            <a:ext cx="49292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Плутон мало изучен. Это единственная планета,  которой так  и не удалось достичь космическим  кораблям.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://upload.wikimedia.org/wikipedia/commons/thumb/7/7f/ThePlutinos_Size_Albedo_Color2_ru.svg/250px-ThePlutinos_Size_Albedo_Color2_ru.svg.png"/>
          <p:cNvPicPr>
            <a:picLocks noChangeAspect="1" noChangeArrowheads="1"/>
          </p:cNvPicPr>
          <p:nvPr/>
        </p:nvPicPr>
        <p:blipFill>
          <a:blip r:embed="rId3"/>
          <a:srcRect r="3999" b="40000"/>
          <a:stretch>
            <a:fillRect/>
          </a:stretch>
        </p:blipFill>
        <p:spPr bwMode="auto">
          <a:xfrm>
            <a:off x="5715008" y="2071678"/>
            <a:ext cx="2880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5000628" y="4786322"/>
            <a:ext cx="37202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ХАРОН  -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спутник  Плутона, имеющий сероватый оттенок, обнаружили только в 1978г.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5357826"/>
            <a:ext cx="7358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Arial" pitchFamily="34" charset="0"/>
                <a:cs typeface="Arial" pitchFamily="34" charset="0"/>
              </a:rPr>
              <a:t>До 2006 года Плутон считался девятой планетой Солнечной системы,  а  потом  стал  называться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карликовой  планетой.</a:t>
            </a: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http://megiand.files.wordpress.com/2012/02/m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071546"/>
            <a:ext cx="5768889" cy="39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714356"/>
            <a:ext cx="35004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/>
              <a:t>Используемые материалы:</a:t>
            </a:r>
            <a:endParaRPr lang="ru-RU" b="1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1071546"/>
            <a:ext cx="62151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Энциклопедия  окружающего  мира  ЮНЫЙ  ЭРУДИТ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Природоведение 5 класс 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А. А. Плешаков, Н. И.Сонин</a:t>
            </a:r>
          </a:p>
          <a:p>
            <a:endParaRPr lang="ru-RU" dirty="0" smtClean="0"/>
          </a:p>
          <a:p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1643050"/>
            <a:ext cx="5429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internet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фотографии</a:t>
            </a:r>
          </a:p>
          <a:p>
            <a:r>
              <a:rPr lang="en-US" b="1" dirty="0" err="1" smtClean="0">
                <a:latin typeface="Arial" pitchFamily="34" charset="0"/>
                <a:cs typeface="Arial" pitchFamily="34" charset="0"/>
              </a:rPr>
              <a:t>wikipedia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D:\АЛИНКА ФОТО\2012\10 ОКТЯБРЬ 2012\ФОТО\IMG_5053.JPG"/>
          <p:cNvPicPr>
            <a:picLocks noChangeAspect="1" noChangeArrowheads="1"/>
          </p:cNvPicPr>
          <p:nvPr/>
        </p:nvPicPr>
        <p:blipFill>
          <a:blip r:embed="rId2" cstate="print"/>
          <a:srcRect l="18605" t="34727" r="29301" b="13183"/>
          <a:stretch>
            <a:fillRect/>
          </a:stretch>
        </p:blipFill>
        <p:spPr bwMode="auto">
          <a:xfrm>
            <a:off x="3428992" y="3357562"/>
            <a:ext cx="2000264" cy="1500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307</TotalTime>
  <Words>130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Поток</vt:lpstr>
      <vt:lpstr>Плутон</vt:lpstr>
      <vt:lpstr>Слайд 2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Древние представления  о Земле</dc:title>
  <dc:creator>Алина</dc:creator>
  <cp:lastModifiedBy>Алина</cp:lastModifiedBy>
  <cp:revision>38</cp:revision>
  <dcterms:created xsi:type="dcterms:W3CDTF">2012-10-13T15:55:18Z</dcterms:created>
  <dcterms:modified xsi:type="dcterms:W3CDTF">2013-02-02T16:42:07Z</dcterms:modified>
</cp:coreProperties>
</file>