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xydog.ru/" TargetMode="External"/><Relationship Id="rId2" Type="http://schemas.openxmlformats.org/officeDocument/2006/relationships/hyperlink" Target="http://images.yandex.ru/yandsearch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533400"/>
            <a:ext cx="8077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Бурый зверь свалил осину,</a:t>
            </a:r>
            <a:br>
              <a:rPr lang="ru-RU" sz="4000" b="1" dirty="0" smtClean="0"/>
            </a:br>
            <a:r>
              <a:rPr lang="ru-RU" sz="4000" b="1" dirty="0" smtClean="0"/>
              <a:t>Оттащил её в плотину.</a:t>
            </a:r>
            <a:br>
              <a:rPr lang="ru-RU" sz="4000" b="1" dirty="0" smtClean="0"/>
            </a:br>
            <a:r>
              <a:rPr lang="ru-RU" sz="4000" b="1" dirty="0" smtClean="0"/>
              <a:t>Будет жить он в прочной хатке,</a:t>
            </a:r>
            <a:br>
              <a:rPr lang="ru-RU" sz="4000" b="1" dirty="0" smtClean="0"/>
            </a:br>
            <a:r>
              <a:rPr lang="ru-RU" sz="4000" b="1" dirty="0" smtClean="0"/>
              <a:t>Раз с плотиной всё в порядке</a:t>
            </a:r>
          </a:p>
          <a:p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7338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БОБЁР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.biarmia-tour.ru/public/page_images/846/800x600-2ad48217c45509b8a8e5a1ede3ce39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124200"/>
            <a:ext cx="4419600" cy="3314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 ТЫ!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856357"/>
            <a:ext cx="8915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Бобры могут оставаться под водой целых 15 минут.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Когда-то люди изготавливали из меха бобров высокие шапки.</a:t>
            </a:r>
          </a:p>
          <a:p>
            <a:r>
              <a:rPr lang="ru-RU" sz="4800" b="1" dirty="0" smtClean="0"/>
              <a:t>В хвосте бобра есть запасы жира, помогающие ему перезимовать.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 ТЫ!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14300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Веки бобров напоминают очки ныряльщиков.</a:t>
            </a:r>
          </a:p>
          <a:p>
            <a:endParaRPr lang="ru-RU" sz="4800" b="1" dirty="0"/>
          </a:p>
        </p:txBody>
      </p:sp>
      <p:pic>
        <p:nvPicPr>
          <p:cNvPr id="19458" name="Picture 2" descr="http://www.travelvivi.com/wp-content/uploads/2009/08/beavers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895600"/>
            <a:ext cx="5562600" cy="3586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ОТ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БОБРА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838200"/>
            <a:ext cx="8915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К какому отряду относится белка?</a:t>
            </a:r>
            <a:endParaRPr lang="ru-RU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2895600"/>
            <a:ext cx="708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А) К отряду крыс</a:t>
            </a:r>
            <a:endParaRPr lang="ru-RU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4114800"/>
            <a:ext cx="708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Б) К отряду бобров</a:t>
            </a:r>
            <a:endParaRPr lang="ru-RU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5257800"/>
            <a:ext cx="853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В) К отряду грызунов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810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Сколько зубов у бобра?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26</a:t>
            </a:r>
            <a:endParaRPr lang="ru-RU" sz="7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7432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Б) 32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42672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В) 20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Как называется домик бобра?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48768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Хатка</a:t>
            </a:r>
            <a:endParaRPr lang="ru-RU" sz="7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18288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Коттедж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32004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Квартира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572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Чем питаются бобры?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Насекомыми</a:t>
            </a:r>
            <a:endParaRPr lang="ru-RU" sz="7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43434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Рыбой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28956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Корой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Сколько жён бывает у одного бобра?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6858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одна</a:t>
            </a:r>
            <a:endParaRPr lang="ru-RU" sz="7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320040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В) Меняет раз в два года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752600"/>
            <a:ext cx="891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Б) Каждый год новая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0"/>
            <a:ext cx="845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В каком возрасте бобры покидают родительский дом?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В два года</a:t>
            </a:r>
            <a:endParaRPr lang="ru-RU" sz="7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30480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Б) Два месяца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48006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В) Две недели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Как называется этот зверь?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371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</a:t>
            </a:r>
            <a:r>
              <a:rPr lang="ru-RU" sz="7200" b="1" dirty="0" err="1" smtClean="0"/>
              <a:t>Лжкорог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2672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В) Вилорог</a:t>
            </a:r>
            <a:endParaRPr lang="ru-RU" sz="7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7432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Б) Большерог</a:t>
            </a:r>
            <a:endParaRPr lang="ru-RU" sz="7200" b="1" dirty="0"/>
          </a:p>
        </p:txBody>
      </p:sp>
      <p:pic>
        <p:nvPicPr>
          <p:cNvPr id="25602" name="Picture 2" descr="File:Pronghorn.jpg"/>
          <p:cNvPicPr>
            <a:picLocks noChangeAspect="1" noChangeArrowheads="1"/>
          </p:cNvPicPr>
          <p:nvPr/>
        </p:nvPicPr>
        <p:blipFill>
          <a:blip r:embed="rId2" cstate="print"/>
          <a:srcRect l="11852" t="5333" r="13481" b="13333"/>
          <a:stretch>
            <a:fillRect/>
          </a:stretch>
        </p:blipFill>
        <p:spPr bwMode="auto">
          <a:xfrm>
            <a:off x="5562600" y="3390295"/>
            <a:ext cx="3581400" cy="3467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5240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Какие животные распространяли чуму?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Белки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4648200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В) Бобры</a:t>
            </a:r>
            <a:endParaRPr lang="ru-RU" sz="7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124200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Б) Крысы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7620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Бобры</a:t>
            </a:r>
            <a:r>
              <a:rPr lang="ru-RU" sz="20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строители</a:t>
            </a:r>
            <a:endParaRPr lang="ru-RU" sz="1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 descr="http://www.078.com.ua/upload/blog/7c231e49f7e93690dde65c27f3d67d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3469" y="457200"/>
            <a:ext cx="3280531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5240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Где находится входы в домик бобра?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828800"/>
            <a:ext cx="899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А) У корней деревьев</a:t>
            </a:r>
            <a:endParaRPr lang="ru-RU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4724400"/>
            <a:ext cx="899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В) На берегу реки</a:t>
            </a:r>
            <a:endParaRPr lang="ru-RU" sz="7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3048000"/>
            <a:ext cx="899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Б) Под водой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Елена\Desktop\2012-12-14 2\2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"/>
            <a:ext cx="6023492" cy="6448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629400" y="5867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Нарисуй бобра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381000"/>
            <a:ext cx="7162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5842" name="Picture 2" descr="http://apelsinka.com/wp-content/uploads/2009/01e4872cf36a_11D74/bobrne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276600"/>
            <a:ext cx="5334000" cy="3133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00042"/>
            <a:ext cx="63579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презентации использованы материалы сайта </a:t>
            </a:r>
            <a:r>
              <a:rPr lang="en-US" dirty="0" smtClean="0">
                <a:hlinkClick r:id="rId2"/>
              </a:rPr>
              <a:t>http://images.yandex.ru/yandsearch</a:t>
            </a:r>
            <a:r>
              <a:rPr lang="ru-RU" dirty="0" smtClean="0"/>
              <a:t>, </a:t>
            </a:r>
            <a:r>
              <a:rPr lang="en-US" dirty="0" smtClean="0">
                <a:hlinkClick r:id="rId3"/>
              </a:rPr>
              <a:t>www.sexyDOG.ru</a:t>
            </a:r>
            <a:r>
              <a:rPr lang="ru-RU" dirty="0" smtClean="0"/>
              <a:t>, </a:t>
            </a:r>
            <a:r>
              <a:rPr lang="en-US" dirty="0" smtClean="0"/>
              <a:t>ru.</a:t>
            </a:r>
            <a:r>
              <a:rPr lang="en-US" b="1" dirty="0" smtClean="0"/>
              <a:t>wikipedia</a:t>
            </a:r>
            <a:r>
              <a:rPr lang="en-US" dirty="0" smtClean="0"/>
              <a:t>.org</a:t>
            </a:r>
            <a:endParaRPr lang="ru-RU" dirty="0" smtClean="0"/>
          </a:p>
          <a:p>
            <a:pPr algn="ctr"/>
            <a:r>
              <a:rPr lang="en-US" dirty="0" smtClean="0"/>
              <a:t>DVD</a:t>
            </a:r>
            <a:r>
              <a:rPr lang="ru-RU" dirty="0" smtClean="0"/>
              <a:t> коллекция о жизни дикой природы </a:t>
            </a:r>
            <a:r>
              <a:rPr lang="en-US" dirty="0" smtClean="0"/>
              <a:t>BBC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«Твои весёлые друзья зверята»</a:t>
            </a:r>
            <a:r>
              <a:rPr lang="en-US" dirty="0" smtClean="0"/>
              <a:t>  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2571744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 скачали эту презентацию на сайте - </a:t>
            </a:r>
            <a:r>
              <a:rPr lang="ru-RU" b="1" dirty="0" err="1" smtClean="0"/>
              <a:t>viki.rdf.ru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928794" y="4071942"/>
            <a:ext cx="52863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Автор презентации </a:t>
            </a:r>
          </a:p>
          <a:p>
            <a:pPr algn="ctr"/>
            <a:r>
              <a:rPr lang="ru-RU" b="1" dirty="0"/>
              <a:t>Елизарова Елена Михайловна, </a:t>
            </a:r>
          </a:p>
          <a:p>
            <a:pPr algn="ctr"/>
            <a:r>
              <a:rPr lang="ru-RU" b="1" dirty="0"/>
              <a:t>учитель начальных классов </a:t>
            </a:r>
          </a:p>
          <a:p>
            <a:pPr algn="ctr"/>
            <a:r>
              <a:rPr lang="ru-RU" b="1" dirty="0"/>
              <a:t>МОУ СОШ № 33 </a:t>
            </a:r>
            <a:r>
              <a:rPr lang="ru-RU" b="1" dirty="0" smtClean="0"/>
              <a:t>Волгограда</a:t>
            </a:r>
          </a:p>
          <a:p>
            <a:pPr algn="ctr"/>
            <a:r>
              <a:rPr lang="en-US" b="1" dirty="0" smtClean="0"/>
              <a:t>elizarova_em@mail.ru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914400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Продолжительность жизни</a:t>
            </a:r>
          </a:p>
          <a:p>
            <a:pPr algn="ctr"/>
            <a:r>
              <a:rPr lang="ru-RU" sz="2800" b="1" dirty="0" smtClean="0"/>
              <a:t>В дикой природе живут около 16 лет, в неволе до 30 лет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447800"/>
            <a:ext cx="914400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пища </a:t>
            </a:r>
            <a:r>
              <a:rPr lang="ru-RU" sz="2800" b="1" dirty="0" smtClean="0"/>
              <a:t>–</a:t>
            </a:r>
          </a:p>
          <a:p>
            <a:pPr algn="ctr"/>
            <a:r>
              <a:rPr lang="ru-RU" sz="2800" b="1" dirty="0" smtClean="0"/>
              <a:t> кора деревьев, корни, почки и листья водных растений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590800"/>
            <a:ext cx="9144000" cy="13849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Размер</a:t>
            </a:r>
          </a:p>
          <a:p>
            <a:pPr algn="ctr"/>
            <a:r>
              <a:rPr lang="ru-RU" sz="2800" b="1" dirty="0" smtClean="0"/>
              <a:t>Длина тела взрослого бобра обычно составляет 1 метр, длина хвоста – 50 см.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4267200"/>
            <a:ext cx="8763000" cy="1077218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Вес</a:t>
            </a:r>
          </a:p>
          <a:p>
            <a:pPr algn="ctr"/>
            <a:r>
              <a:rPr lang="ru-RU" sz="3200" b="1" dirty="0" smtClean="0"/>
              <a:t>Взрослый самец весит 12 – 17 кг.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0"/>
            <a:ext cx="815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Бобр — крупный грызун, приспособленный к полуводному образу жизни.</a:t>
            </a:r>
            <a:endParaRPr lang="ru-RU" sz="3600" b="1" dirty="0"/>
          </a:p>
        </p:txBody>
      </p:sp>
      <p:pic>
        <p:nvPicPr>
          <p:cNvPr id="14338" name="Picture 2" descr="File:Beaver pho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057400"/>
            <a:ext cx="5867674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0"/>
            <a:ext cx="449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«Личное дело» бобра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16386" name="Picture 2" descr="http://img-fotki.yandex.ru/get/3500/svetluneva.2b/0_d3e5_5c63552a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685800"/>
            <a:ext cx="2603645" cy="2286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152400"/>
            <a:ext cx="2590800" cy="20005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ХВОСТ</a:t>
            </a:r>
          </a:p>
          <a:p>
            <a:pPr algn="ctr"/>
            <a:r>
              <a:rPr lang="ru-RU" sz="2000" b="1" dirty="0" smtClean="0"/>
              <a:t>Во время плавания чешуйчатый плоский хвост бобра служит ему рулём, а на земле - опорой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72200" y="533400"/>
            <a:ext cx="2743200" cy="20005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ГОЛОВА</a:t>
            </a:r>
          </a:p>
          <a:p>
            <a:pPr algn="ctr"/>
            <a:r>
              <a:rPr lang="ru-RU" sz="2000" b="1" dirty="0" smtClean="0"/>
              <a:t>Бобёр отлично приспособлен к жизни под водой: уши и нос зверька защищены клапанами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3124200"/>
            <a:ext cx="2819400" cy="20005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ЗУБЫ</a:t>
            </a:r>
          </a:p>
          <a:p>
            <a:pPr algn="ctr"/>
            <a:r>
              <a:rPr lang="ru-RU" sz="2000" b="1" dirty="0" smtClean="0"/>
              <a:t>У бобра 20 зубов. Передними зубами зверь подгрызает деревья, а задними пережёвывает пищу.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24600" y="2743200"/>
            <a:ext cx="2819400" cy="3231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МЕХ</a:t>
            </a:r>
          </a:p>
          <a:p>
            <a:pPr algn="ctr"/>
            <a:r>
              <a:rPr lang="ru-RU" sz="2000" b="1" dirty="0" smtClean="0"/>
              <a:t>Толстый мех зверька хорошо держит тепло. А чтобы шубка не намокла, бобёр смазывает её маслянистой жидкостью, вырабатываемой железами.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00400" y="3429000"/>
            <a:ext cx="2895600" cy="29238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ЛАПЫ</a:t>
            </a:r>
          </a:p>
          <a:p>
            <a:pPr algn="ctr"/>
            <a:r>
              <a:rPr lang="ru-RU" sz="2000" b="1" dirty="0" smtClean="0"/>
              <a:t>У животного очень мощные конечности. Передними лапами оно захватывает и несёт добычу. На задних лапах есть перепонки – то, что надо для плавания!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0"/>
            <a:ext cx="822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 ТЫ!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43000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Бобрята умеют держаться на воде в возрасте одного дня.</a:t>
            </a:r>
          </a:p>
          <a:p>
            <a:r>
              <a:rPr lang="ru-RU" sz="4800" b="1" dirty="0" smtClean="0"/>
              <a:t>Зимой заметно, как из «дымохода» выходит тёплый воздух.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За всю жизнь один бобёр сваливает до 200 деревьев.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0"/>
            <a:ext cx="822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 ТЫ!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990600"/>
            <a:ext cx="8991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Бобры помечают  свою территорию кучками грязи.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Не найдя места для дамбы, бобёр выкапывает домик на берегу.</a:t>
            </a:r>
          </a:p>
          <a:p>
            <a:r>
              <a:rPr lang="ru-RU" sz="4800" b="1" dirty="0" smtClean="0"/>
              <a:t>В начале </a:t>
            </a:r>
            <a:r>
              <a:rPr lang="en-US" sz="4800" b="1" dirty="0" smtClean="0"/>
              <a:t>XX</a:t>
            </a:r>
            <a:r>
              <a:rPr lang="ru-RU" sz="4800" b="1" dirty="0" smtClean="0"/>
              <a:t> века бобры практически исчезли с лица Земли</a:t>
            </a:r>
            <a:endParaRPr lang="ru-RU" sz="4800" b="1" dirty="0"/>
          </a:p>
        </p:txBody>
      </p:sp>
      <p:pic>
        <p:nvPicPr>
          <p:cNvPr id="15362" name="Picture 2" descr="http://pesik.su/wp-content/uploads/2011/01/1176.jpg"/>
          <p:cNvPicPr>
            <a:picLocks noChangeAspect="1" noChangeArrowheads="1"/>
          </p:cNvPicPr>
          <p:nvPr/>
        </p:nvPicPr>
        <p:blipFill>
          <a:blip r:embed="rId2" cstate="print"/>
          <a:srcRect l="17225" t="21053"/>
          <a:stretch>
            <a:fillRect/>
          </a:stretch>
        </p:blipFill>
        <p:spPr bwMode="auto">
          <a:xfrm>
            <a:off x="6477000" y="152400"/>
            <a:ext cx="2636520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 ТЫ!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856357"/>
            <a:ext cx="8763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Самая большая плотина бобров растянулась на 1,5 километра.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Раньше бобры населяли весь континент – от Шотландии до Сибири.</a:t>
            </a:r>
          </a:p>
          <a:p>
            <a:r>
              <a:rPr lang="ru-RU" sz="4800" b="1" dirty="0" smtClean="0"/>
              <a:t>За 15 минут два бобра могут «спилить» ветку толщиной 10 см.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0"/>
            <a:ext cx="533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 ТЫ!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43000"/>
            <a:ext cx="8991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Удары хвостом по </a:t>
            </a:r>
          </a:p>
          <a:p>
            <a:r>
              <a:rPr lang="ru-RU" sz="4800" b="1" dirty="0" smtClean="0"/>
              <a:t>воде напоминают пистолетный выстрел.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На строительство хатки парочка бобров тратит 20 суток.</a:t>
            </a:r>
          </a:p>
          <a:p>
            <a:r>
              <a:rPr lang="ru-RU" sz="4800" b="1" dirty="0" smtClean="0"/>
              <a:t>Доисторические бобры были в 6 раз больше современных!</a:t>
            </a:r>
            <a:endParaRPr lang="ru-RU" sz="4800" b="1" dirty="0"/>
          </a:p>
        </p:txBody>
      </p:sp>
      <p:pic>
        <p:nvPicPr>
          <p:cNvPr id="13314" name="Picture 2" descr="http://www.origins.org.ua/pictures/bober999.jpg"/>
          <p:cNvPicPr>
            <a:picLocks noChangeAspect="1" noChangeArrowheads="1"/>
          </p:cNvPicPr>
          <p:nvPr/>
        </p:nvPicPr>
        <p:blipFill>
          <a:blip r:embed="rId2" cstate="print"/>
          <a:srcRect t="11111" b="14815"/>
          <a:stretch>
            <a:fillRect/>
          </a:stretch>
        </p:blipFill>
        <p:spPr bwMode="auto">
          <a:xfrm>
            <a:off x="5105400" y="152400"/>
            <a:ext cx="3579875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554</Words>
  <Application>Microsoft Office PowerPoint</Application>
  <PresentationFormat>Экран (4:3)</PresentationFormat>
  <Paragraphs>94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34</cp:revision>
  <dcterms:created xsi:type="dcterms:W3CDTF">2012-12-14T15:17:49Z</dcterms:created>
  <dcterms:modified xsi:type="dcterms:W3CDTF">2013-01-18T16:41:10Z</dcterms:modified>
</cp:coreProperties>
</file>