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67" r:id="rId5"/>
    <p:sldId id="268" r:id="rId6"/>
    <p:sldId id="269" r:id="rId7"/>
    <p:sldId id="259" r:id="rId8"/>
    <p:sldId id="260" r:id="rId9"/>
    <p:sldId id="261" r:id="rId10"/>
    <p:sldId id="270" r:id="rId11"/>
    <p:sldId id="271" r:id="rId12"/>
    <p:sldId id="272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E0A56A"/>
    <a:srgbClr val="DA46D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9532220-63B2-4266-A467-BA6D564A717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754933-845E-428B-BD96-267DECBADF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4876" y="4714884"/>
            <a:ext cx="4124324" cy="1285884"/>
          </a:xfrm>
          <a:solidFill>
            <a:schemeClr val="accent1">
              <a:lumMod val="40000"/>
              <a:lumOff val="60000"/>
            </a:schemeClr>
          </a:solidFill>
          <a:ln w="50800"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  <a:t>Учитель начальных классов</a:t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  <a:t>Янкова Ирина Викторовна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</a:b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785926"/>
            <a:ext cx="8458200" cy="92869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Охрана природы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929198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Находясь в дикой природе (в лесу, на лугу, на озере) не жгите понапрасну костры, не рубите живых деревьев, не рвите цветы, не мусорьте, не вмешивайтесь в жизнь обитателей леса.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8674" name="Picture 2" descr="http://im7-tub-ru.yandex.net/i?id=514632596-6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000528" cy="3000396"/>
          </a:xfrm>
          <a:prstGeom prst="rect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</p:pic>
      <p:pic>
        <p:nvPicPr>
          <p:cNvPr id="28676" name="Picture 4" descr="http://im6-tub-ru.yandex.net/i?id=61225353-07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14488"/>
            <a:ext cx="4143404" cy="3107553"/>
          </a:xfrm>
          <a:prstGeom prst="rect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072074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 мойте машины в реке или озере, все это может оказаться в вашей питьевой воде, в вашем колодце, на вашем огороде.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7650" name="Picture 2" descr="http://im3-tub-ru.yandex.net/i?id=625372054-6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3770497" cy="2786082"/>
          </a:xfrm>
          <a:prstGeom prst="rect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</p:pic>
      <p:pic>
        <p:nvPicPr>
          <p:cNvPr id="27652" name="Picture 4" descr="http://im7-tub-ru.yandex.net/i?id=481902258-64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714488"/>
            <a:ext cx="4357718" cy="3142585"/>
          </a:xfrm>
          <a:prstGeom prst="rect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357694"/>
            <a:ext cx="8786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 устраивайте весенние палы. Это запрещено законом! Не давайте этого делать детям. В огне сгорят миллионы живых существ, и луг станет беднее. Весенние палы часто приводят к лесным пожарам.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6626" name="Picture 2" descr="http://im7-tub-ru.yandex.net/i?id=37417883-45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3857652" cy="2571768"/>
          </a:xfrm>
          <a:prstGeom prst="rect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</p:pic>
      <p:pic>
        <p:nvPicPr>
          <p:cNvPr id="26628" name="Picture 4" descr="http://im6-tub-ru.yandex.net/i?id=374698541-19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791223"/>
            <a:ext cx="4214842" cy="3209271"/>
          </a:xfrm>
          <a:prstGeom prst="rect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Свобода.bmp"/>
          <p:cNvPicPr>
            <a:picLocks noChangeAspect="1"/>
          </p:cNvPicPr>
          <p:nvPr/>
        </p:nvPicPr>
        <p:blipFill>
          <a:blip r:embed="rId2"/>
          <a:srcRect l="15355" t="8439" r="17469"/>
          <a:stretch>
            <a:fillRect/>
          </a:stretch>
        </p:blipFill>
        <p:spPr>
          <a:xfrm>
            <a:off x="214282" y="3357562"/>
            <a:ext cx="3500462" cy="2900366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429124" y="1142984"/>
            <a:ext cx="4329114" cy="3857652"/>
          </a:xfrm>
          <a:solidFill>
            <a:schemeClr val="accent4">
              <a:lumMod val="60000"/>
              <a:lumOff val="40000"/>
            </a:schemeClr>
          </a:solidFill>
          <a:ln w="5080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Смотрю на глобус – шар  земной,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Такой прекрасный и родной.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И шепчут губы: 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«Сберегу,  Я сберегу Вас, 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              сберегу!»    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CAA7O52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85728"/>
            <a:ext cx="2857496" cy="2857496"/>
          </a:xfrm>
          <a:prstGeom prst="rect">
            <a:avLst/>
          </a:prstGeom>
          <a:ln w="50800">
            <a:solidFill>
              <a:schemeClr val="accent6">
                <a:lumMod val="75000"/>
              </a:schemeClr>
            </a:solidFill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357554" y="1000108"/>
            <a:ext cx="5429288" cy="4714908"/>
          </a:xfrm>
          <a:solidFill>
            <a:schemeClr val="accent1">
              <a:lumMod val="40000"/>
              <a:lumOff val="60000"/>
            </a:schemeClr>
          </a:solidFill>
          <a:ln w="508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Смотрю на глобус – 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           шар земной,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И вдруг вздохнул он,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              как живой;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И шепчут мне материки: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Ты береги нас, береги!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 тревоге рощи и леса,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Роса на травах, как слеза,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И тихо просят родники:</a:t>
            </a:r>
          </a:p>
          <a:p>
            <a:pPr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Ты береги нас, береги!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CAA7O52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2714644" cy="2714644"/>
          </a:xfrm>
          <a:prstGeom prst="rect">
            <a:avLst/>
          </a:prstGeom>
          <a:ln w="50800">
            <a:solidFill>
              <a:schemeClr val="accent6">
                <a:lumMod val="75000"/>
              </a:schemeClr>
            </a:solidFill>
          </a:ln>
          <a:effectLst>
            <a:softEdge rad="112500"/>
          </a:effectLst>
        </p:spPr>
      </p:pic>
      <p:pic>
        <p:nvPicPr>
          <p:cNvPr id="19463" name="Picture 7" descr="C:\Documents and Settings\КВИ\Мои документы\матушка природа\животные,листья\листья, роса\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824" y="3258471"/>
            <a:ext cx="2463225" cy="3242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0"/>
            <a:ext cx="2500330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  <a:t>Природа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3857628"/>
            <a:ext cx="8786874" cy="28575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Природа — материальный мир Вселенной, в сущности основной объект изучения 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естестественных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наук. В быту слово «природа» часто употребляется в значении 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естественная среда обитания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(всё, что не создано человеком).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290" name="Picture 2" descr="http://xn--d1acliiecmq.xn--p1ai/attachments/Image/61871-1440x900.jpg?template=gener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142984"/>
            <a:ext cx="5257836" cy="3286147"/>
          </a:xfrm>
          <a:prstGeom prst="rect">
            <a:avLst/>
          </a:prstGeom>
          <a:noFill/>
          <a:ln w="50800">
            <a:solidFill>
              <a:srgbClr val="006600"/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4357694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Издавна, используя для своих надобностей растения и животных, человек постепенно стал замечать, что там, где были в прошлом густые леса, они стали редеть, что стада диких  животных уменьшились, а некоторые звери совсем исчезли. Птицы покидали привычные гнездовья, и их стаи поредели.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http://www.nostalgic.ru/img/razn/Kriuz2008/part2/P80771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66"/>
            <a:ext cx="3000366" cy="4000488"/>
          </a:xfrm>
          <a:prstGeom prst="rect">
            <a:avLst/>
          </a:prstGeom>
          <a:noFill/>
          <a:ln w="50800">
            <a:solidFill>
              <a:srgbClr val="006600"/>
            </a:solidFill>
          </a:ln>
        </p:spPr>
      </p:pic>
      <p:pic>
        <p:nvPicPr>
          <p:cNvPr id="3076" name="Picture 4" descr="http://900igr.net/datai/biologija/Lesnoj-kompleks/0002-012-Tipy-lesov-Rossi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1" y="214290"/>
            <a:ext cx="2911079" cy="3881438"/>
          </a:xfrm>
          <a:prstGeom prst="rect">
            <a:avLst/>
          </a:prstGeom>
          <a:noFill/>
          <a:ln w="50800">
            <a:solidFill>
              <a:srgbClr val="00660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4795897"/>
            <a:ext cx="87154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Человек заметил также, что полноводные реки и источники начали мелеть, а рыба попадается в сети все реже и реже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2" name="Picture 4" descr="http://kp.ru/f/4/image/45/81/4081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14290"/>
            <a:ext cx="4100508" cy="231374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</p:pic>
      <p:pic>
        <p:nvPicPr>
          <p:cNvPr id="2054" name="Picture 6" descr="http://rb7.ru/files/news_img/trag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57046"/>
            <a:ext cx="4429156" cy="3203756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180344"/>
            <a:ext cx="87868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Заметно увеличилась сеть оврагов и балок, а губительные черные бури и суховеи стали частыми гостями. Сыпучие пески подступили к селам и засыпали их окраины, нередко вместе с полями. Плодородие почв уменьшилось, и на полях появились сорняки, угнетавшие посевы и уменьшавшие урожай  растений.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http://im6-tub-ru.yandex.net/i?id=291401088-09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3529975" cy="2428882"/>
          </a:xfrm>
          <a:prstGeom prst="rect">
            <a:avLst/>
          </a:prstGeom>
          <a:noFill/>
          <a:ln w="50800">
            <a:solidFill>
              <a:schemeClr val="accent2">
                <a:lumMod val="50000"/>
              </a:schemeClr>
            </a:solidFill>
          </a:ln>
        </p:spPr>
      </p:pic>
      <p:pic>
        <p:nvPicPr>
          <p:cNvPr id="1030" name="Picture 6" descr="http://im7-tub-ru.yandex.net/i?id=538430124-00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42852"/>
            <a:ext cx="3500462" cy="2548880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Picture 4" descr="http://im3-tub-ru.yandex.net/i?id=262671288-24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857364"/>
            <a:ext cx="3190884" cy="2393163"/>
          </a:xfrm>
          <a:prstGeom prst="rect">
            <a:avLst/>
          </a:prstGeom>
          <a:noFill/>
          <a:ln w="50800">
            <a:solidFill>
              <a:schemeClr val="accent3">
                <a:lumMod val="50000"/>
              </a:schemeClr>
            </a:solidFill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"/>
            <a:ext cx="8458200" cy="92866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  <a:t>Вред окружающей среде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3786190"/>
            <a:ext cx="8743952" cy="292895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Чаще всего природе  наносят вред  компании промышленности.  На этих компаниях изготавливают разные отходы, а дым выходит полностью в воздух. Еще транспорт наносит вред природе (бензин) он выделяет из себя выхлопные газы, которые выделяют особые яды которые могут и навредить человеку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506" name="Picture 2" descr="http://im2-tub-ru.yandex.net/i?id=603677114-17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7714" y="785794"/>
            <a:ext cx="4305330" cy="285752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</p:spPr>
      </p:pic>
      <p:pic>
        <p:nvPicPr>
          <p:cNvPr id="21508" name="Picture 4" descr="http://im5-tub-ru.yandex.net/i?id=137869551-58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57298"/>
            <a:ext cx="3974884" cy="2500330"/>
          </a:xfrm>
          <a:prstGeom prst="rect">
            <a:avLst/>
          </a:prstGeom>
          <a:noFill/>
          <a:ln w="50800">
            <a:solidFill>
              <a:schemeClr val="accent3">
                <a:lumMod val="50000"/>
              </a:schemeClr>
            </a:solidFill>
          </a:ln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"/>
            <a:ext cx="8458200" cy="107154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  <a:t>Нанесение вреда в природе человеком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571876"/>
            <a:ext cx="9144000" cy="3286124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Эта проблема стоит перед человечеством уже много лет. Каждый год фабрики и заводы выбрасывают огромное количество отходов, загрязняя воздух, реки, нанося вред окружающей среде. Гибель Аральского моря, реальная угроза Байкалу, образование рукотворных пустынь, вымирание многих видов животных и полное исчезновение уникальных целебных растений — все это следствие бездумного, а порой и преступного отношения к природе. 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Такие писатели, как В. Распутин, Ч. Айтматов, В. Астафьев, заставляют человечество подумать о своей земле, о своем родном крае. Они или предлагают какие-то способы защиты окружающей среды, или предупреждают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3554" name="Picture 2" descr="http://im5-tub-ru.yandex.net/i?id=394326198-39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9"/>
            <a:ext cx="2857520" cy="214314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</p:spPr>
      </p:pic>
      <p:pic>
        <p:nvPicPr>
          <p:cNvPr id="9218" name="Picture 2" descr="http://im6-tub-ru.yandex.net/i?id=30613351-27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714356"/>
            <a:ext cx="3552835" cy="2389799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</p:spPr>
      </p:pic>
      <p:pic>
        <p:nvPicPr>
          <p:cNvPr id="9220" name="Picture 4" descr="http://im3-tub-ru.yandex.net/i?id=160863227-24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714488"/>
            <a:ext cx="2500330" cy="196361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458200" cy="100010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omic Sans MS" pitchFamily="66" charset="0"/>
              </a:rPr>
              <a:t>Что можно сделать для охраны природы?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4143380"/>
            <a:ext cx="8715436" cy="242889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охране природы нет маленьких дел. Посаженное Вами дерево - не менее значимо, чем новый закон об охране природы, потому что нас - очень много. Посадите дерево или куст, повесьте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синичник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или кормушку, уберите мусор, и наши дворы, сады и парки будут радовать Вас зеленью и пением птиц.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194" name="Picture 2" descr="http://im6-tub-ru.yandex.net/i?id=16406448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85794"/>
            <a:ext cx="3120401" cy="2786072"/>
          </a:xfrm>
          <a:prstGeom prst="rect">
            <a:avLst/>
          </a:prstGeom>
          <a:noFill/>
          <a:ln w="50800">
            <a:solidFill>
              <a:srgbClr val="006600"/>
            </a:solidFill>
          </a:ln>
        </p:spPr>
      </p:pic>
      <p:pic>
        <p:nvPicPr>
          <p:cNvPr id="8196" name="Picture 4" descr="http://im7-tub-ru.yandex.net/i?id=473625885-06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785794"/>
            <a:ext cx="3714790" cy="2786092"/>
          </a:xfrm>
          <a:prstGeom prst="rect">
            <a:avLst/>
          </a:prstGeom>
          <a:noFill/>
          <a:ln w="50800">
            <a:solidFill>
              <a:srgbClr val="006600"/>
            </a:solidFill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201</TotalTime>
  <Words>488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 Учитель начальных классов  Янкова Ирина Викторовна </vt:lpstr>
      <vt:lpstr>Слайд 2</vt:lpstr>
      <vt:lpstr>                                    Природа</vt:lpstr>
      <vt:lpstr>Слайд 4</vt:lpstr>
      <vt:lpstr>Слайд 5</vt:lpstr>
      <vt:lpstr>Слайд 6</vt:lpstr>
      <vt:lpstr>Вред окружающей среде</vt:lpstr>
      <vt:lpstr>Нанесение вреда в природе человеком</vt:lpstr>
      <vt:lpstr>Что можно сделать для охраны природы?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Выполнила ученица            5Б класса Янкова Валентина</dc:title>
  <dc:creator>User</dc:creator>
  <cp:lastModifiedBy>User</cp:lastModifiedBy>
  <cp:revision>25</cp:revision>
  <dcterms:created xsi:type="dcterms:W3CDTF">2012-12-12T13:47:20Z</dcterms:created>
  <dcterms:modified xsi:type="dcterms:W3CDTF">2013-01-08T10:48:25Z</dcterms:modified>
</cp:coreProperties>
</file>