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9" autoAdjust="0"/>
    <p:restoredTop sz="86286" autoAdjust="0"/>
  </p:normalViewPr>
  <p:slideViewPr>
    <p:cSldViewPr>
      <p:cViewPr varScale="1">
        <p:scale>
          <a:sx n="60" d="100"/>
          <a:sy n="60" d="100"/>
        </p:scale>
        <p:origin x="-15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457200">
              <a:lnSpc>
                <a:spcPct val="115000"/>
              </a:lnSpc>
            </a:pPr>
            <a:r>
              <a:rPr lang="en-US" sz="5400" b="1" i="1" dirty="0">
                <a:latin typeface="Times New Roman"/>
                <a:ea typeface="Calibri"/>
                <a:cs typeface="Times New Roman"/>
              </a:rPr>
              <a:t>REPORTED SPEECH. </a:t>
            </a:r>
            <a:r>
              <a:rPr lang="ru-RU" sz="5400" b="1" i="1" dirty="0">
                <a:ea typeface="Calibri"/>
                <a:cs typeface="Times New Roman"/>
              </a:rPr>
              <a:t/>
            </a:r>
            <a:br>
              <a:rPr lang="ru-RU" sz="5400" b="1" i="1" dirty="0">
                <a:ea typeface="Calibri"/>
                <a:cs typeface="Times New Roman"/>
              </a:rPr>
            </a:br>
            <a:r>
              <a:rPr lang="en-US" sz="5400" b="1" i="1" dirty="0">
                <a:latin typeface="Times New Roman"/>
                <a:ea typeface="Calibri"/>
                <a:cs typeface="Times New Roman"/>
              </a:rPr>
              <a:t>STATEMENTS.</a:t>
            </a:r>
            <a:endParaRPr lang="ru-RU" sz="5400" b="1" i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839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Поставьте предложения в косвенную речь:</a:t>
            </a:r>
            <a:br>
              <a:rPr lang="ru-RU" sz="2400" dirty="0" smtClean="0">
                <a:latin typeface="Times New Roman"/>
                <a:ea typeface="Calibri"/>
                <a:cs typeface="Times New Roman"/>
              </a:rPr>
            </a:br>
            <a:r>
              <a:rPr lang="en-US" sz="3200" dirty="0" smtClean="0">
                <a:latin typeface="Times New Roman"/>
                <a:ea typeface="Calibri"/>
                <a:cs typeface="Times New Roman"/>
              </a:rPr>
              <a:t>Ann 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said: “I 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like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 coffee”. - Ann said that… 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r>
              <a:rPr lang="en-US" sz="3200" dirty="0" smtClean="0">
                <a:latin typeface="Times New Roman"/>
                <a:ea typeface="Calibri"/>
                <a:cs typeface="Times New Roman"/>
              </a:rPr>
              <a:t>Ann 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said: “We 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are watching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 the film”. - Ann said that…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r>
              <a:rPr lang="en-US" sz="3200" dirty="0" smtClean="0">
                <a:latin typeface="Times New Roman"/>
                <a:ea typeface="Calibri"/>
                <a:cs typeface="Times New Roman"/>
              </a:rPr>
              <a:t>Tom 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said: “It 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snowed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 yesterday”. - Tom said that…  </a:t>
            </a:r>
            <a:r>
              <a:rPr lang="ru-RU" sz="3200" smtClean="0">
                <a:ea typeface="Calibri"/>
                <a:cs typeface="Times New Roman"/>
              </a:rPr>
              <a:t/>
            </a:r>
            <a:br>
              <a:rPr lang="ru-RU" sz="3200" smtClean="0">
                <a:ea typeface="Calibri"/>
                <a:cs typeface="Times New Roman"/>
              </a:rPr>
            </a:br>
            <a:r>
              <a:rPr lang="en-US" sz="3200" smtClean="0">
                <a:latin typeface="Times New Roman"/>
                <a:ea typeface="Calibri"/>
                <a:cs typeface="Times New Roman"/>
              </a:rPr>
              <a:t>The 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boys noticed: “We </a:t>
            </a:r>
            <a:r>
              <a:rPr lang="en-US" sz="3200" b="1" dirty="0">
                <a:latin typeface="Times New Roman"/>
                <a:ea typeface="Calibri"/>
                <a:cs typeface="Times New Roman"/>
              </a:rPr>
              <a:t>will play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 baseball tomorrow”. - The boys noticed that… 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177572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426" y="1124744"/>
            <a:ext cx="7680960" cy="3816424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Автор: Михайличенко Оксана Вячеславовна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Презентация опубликована на сайте - </a:t>
            </a:r>
            <a:r>
              <a:rPr lang="ru-RU" i="1" dirty="0" err="1" smtClean="0"/>
              <a:t>viki.rdf.ru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4320480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/>
                <a:ea typeface="Calibri"/>
              </a:rPr>
              <a:t>При переводе из прямой речи в косвенную следует обращать внимание на грамматическое время глагола в главном предложении (Она говорит…; Она сказала…).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6548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4896544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Если в главном предложении глагол употреблен в настоящем времени, в придаточном предложении глагол не изменяется во времени.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304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4464496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latin typeface="Times New Roman"/>
                <a:ea typeface="Calibri"/>
                <a:cs typeface="Times New Roman"/>
              </a:rPr>
              <a:t>She says: “I 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phone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my friends every day”.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r>
              <a:rPr lang="en-US" dirty="0">
                <a:latin typeface="Times New Roman"/>
                <a:ea typeface="Calibri"/>
                <a:cs typeface="Times New Roman"/>
              </a:rPr>
              <a:t>She says that she  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phones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her friends every day”.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665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4392488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Если глагол в главном предложении употреблен в прошедшем времени, в придаточном предложении глагол употребляется в одном из прошедших времен.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8953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234482"/>
          </a:xfrm>
        </p:spPr>
        <p:txBody>
          <a:bodyPr/>
          <a:lstStyle/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en-US" b="1" i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Present Simple- Past Simple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r>
              <a:rPr lang="en-US" dirty="0">
                <a:latin typeface="Times New Roman"/>
                <a:ea typeface="Calibri"/>
                <a:cs typeface="Times New Roman"/>
              </a:rPr>
              <a:t>She said: “I 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phone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my friends every day”.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r>
              <a:rPr lang="en-US" dirty="0">
                <a:latin typeface="Times New Roman"/>
                <a:ea typeface="Calibri"/>
                <a:cs typeface="Times New Roman"/>
              </a:rPr>
              <a:t>She said that she 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phoned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her friends every day.</a:t>
            </a:r>
            <a:endParaRPr lang="ru-RU" sz="3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121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5328592"/>
          </a:xfrm>
        </p:spPr>
        <p:txBody>
          <a:bodyPr>
            <a:normAutofit/>
          </a:bodyPr>
          <a:lstStyle/>
          <a:p>
            <a:pPr marL="457200">
              <a:lnSpc>
                <a:spcPct val="115000"/>
              </a:lnSpc>
            </a:pPr>
            <a:r>
              <a:rPr lang="en-US" sz="6000" i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Present Continuous- Past Continuous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r>
              <a:rPr lang="en-US" dirty="0">
                <a:latin typeface="Times New Roman"/>
                <a:ea typeface="Calibri"/>
                <a:cs typeface="Times New Roman"/>
              </a:rPr>
              <a:t>I said: “I 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am doing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my homework now”.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r>
              <a:rPr lang="en-US" dirty="0">
                <a:latin typeface="Times New Roman"/>
                <a:ea typeface="Calibri"/>
                <a:cs typeface="Times New Roman"/>
              </a:rPr>
              <a:t>I said that I 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was doing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my homework  then.</a:t>
            </a:r>
            <a:endParaRPr lang="ru-RU" sz="3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302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5832648"/>
          </a:xfrm>
        </p:spPr>
        <p:txBody>
          <a:bodyPr>
            <a:normAutofit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en-US" sz="6000" b="1" i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Past Simple- Past Perfect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r>
              <a:rPr lang="en-US" dirty="0">
                <a:latin typeface="Times New Roman"/>
                <a:ea typeface="Calibri"/>
                <a:cs typeface="Times New Roman"/>
              </a:rPr>
              <a:t>Ann said: “We 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phoned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you at 6 but you 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were not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at home”.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r>
              <a:rPr lang="en-US" dirty="0">
                <a:latin typeface="Times New Roman"/>
                <a:ea typeface="Calibri"/>
                <a:cs typeface="Times New Roman"/>
              </a:rPr>
              <a:t>Ann said that they 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had phoned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me at 6 but I 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had not been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at home.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8501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5400600"/>
          </a:xfrm>
        </p:spPr>
        <p:txBody>
          <a:bodyPr>
            <a:normAutofit fontScale="90000"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en-US" sz="6000" b="1" i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Future Simple- Future-in-the-Past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r>
              <a:rPr lang="en-US" dirty="0">
                <a:latin typeface="Times New Roman"/>
                <a:ea typeface="Calibri"/>
                <a:cs typeface="Times New Roman"/>
              </a:rPr>
              <a:t>Tom said: “I 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will give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you the book tomorrow”.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r>
              <a:rPr lang="en-US" dirty="0">
                <a:latin typeface="Times New Roman"/>
                <a:ea typeface="Calibri"/>
                <a:cs typeface="Times New Roman"/>
              </a:rPr>
              <a:t>Tom said that he 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would give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me the book the next day.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2825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TC101790491[[fn=Mylar]]</Template>
  <TotalTime>22</TotalTime>
  <Words>104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Mylar</vt:lpstr>
      <vt:lpstr>REPORTED SPEECH.  STATEMENTS.</vt:lpstr>
      <vt:lpstr>При переводе из прямой речи в косвенную следует обращать внимание на грамматическое время глагола в главном предложении (Она говорит…; Она сказала…).</vt:lpstr>
      <vt:lpstr>Если в главном предложении глагол употреблен в настоящем времени, в придаточном предложении глагол не изменяется во времени. </vt:lpstr>
      <vt:lpstr>She says: “I phone my friends every day”. She says that she  phones her friends every day”. </vt:lpstr>
      <vt:lpstr>Если глагол в главном предложении употреблен в прошедшем времени, в придаточном предложении глагол употребляется в одном из прошедших времен. </vt:lpstr>
      <vt:lpstr>Present Simple- Past Simple She said: “I phone my friends every day”. She said that she phoned her friends every day.</vt:lpstr>
      <vt:lpstr>Present Continuous- Past Continuous I said: “I am doing my homework now”. I said that I was doing my homework  then.</vt:lpstr>
      <vt:lpstr>Past Simple- Past Perfect Ann said: “We phoned you at 6 but you were not at home”. Ann said that they had phoned me at 6 but I had not been at home. </vt:lpstr>
      <vt:lpstr>Future Simple- Future-in-the-Past Tom said: “I will give you the book tomorrow”. Tom said that he would give me the book the next day. </vt:lpstr>
      <vt:lpstr>Поставьте предложения в косвенную речь: Ann said: “I like coffee”. - Ann said that…  Ann said: “We are watching the film”. - Ann said that… Tom said: “It snowed yesterday”. - Tom said that…   The boys noticed: “We will play baseball tomorrow”. - The boys noticed that…  </vt:lpstr>
      <vt:lpstr>Автор: Михайличенко Оксана Вячеславовна   Презентация опубликована на сайте - viki.rdf.ru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REPORTED SPEECH.  STATEMENTS.</dc:title>
  <dc:creator>Учитель</dc:creator>
  <cp:lastModifiedBy>михайличенко оксана</cp:lastModifiedBy>
  <cp:revision>11</cp:revision>
  <dcterms:created xsi:type="dcterms:W3CDTF">2013-03-21T11:26:10Z</dcterms:created>
  <dcterms:modified xsi:type="dcterms:W3CDTF">2013-04-06T18:48:46Z</dcterms:modified>
</cp:coreProperties>
</file>