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EBEE60A-DC6E-4D67-BD70-8CC3775445C9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14422"/>
            <a:ext cx="8786874" cy="3643338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/>
              <a:t>Представления </a:t>
            </a:r>
            <a:r>
              <a:rPr lang="ru-RU" sz="8000" b="1" dirty="0" smtClean="0"/>
              <a:t>древних</a:t>
            </a:r>
            <a:br>
              <a:rPr lang="ru-RU" sz="8000" b="1" dirty="0" smtClean="0"/>
            </a:br>
            <a:r>
              <a:rPr lang="ru-RU" sz="8000" b="1" dirty="0" smtClean="0"/>
              <a:t> </a:t>
            </a:r>
            <a:r>
              <a:rPr lang="ru-RU" sz="8000" b="1" dirty="0" smtClean="0"/>
              <a:t>о </a:t>
            </a:r>
            <a:r>
              <a:rPr lang="ru-RU" sz="8000" b="1" dirty="0" smtClean="0"/>
              <a:t> Земле</a:t>
            </a:r>
            <a:endParaRPr lang="ru-RU" sz="8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57752" y="5715016"/>
            <a:ext cx="4000528" cy="1039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b="1" i="1" dirty="0" smtClean="0"/>
              <a:t>Презентацию выполнила:</a:t>
            </a:r>
          </a:p>
          <a:p>
            <a:pPr algn="ctr">
              <a:lnSpc>
                <a:spcPct val="114000"/>
              </a:lnSpc>
            </a:pPr>
            <a:r>
              <a:rPr lang="ru-RU" b="1" i="1" dirty="0" smtClean="0"/>
              <a:t> Никулина Алина </a:t>
            </a:r>
            <a:r>
              <a:rPr lang="ru-RU" b="1" dirty="0" smtClean="0"/>
              <a:t>4</a:t>
            </a:r>
            <a:r>
              <a:rPr lang="ru-RU" b="1" i="1" dirty="0" smtClean="0"/>
              <a:t> </a:t>
            </a:r>
            <a:r>
              <a:rPr lang="ru-RU" b="1" dirty="0" smtClean="0"/>
              <a:t>«А»</a:t>
            </a:r>
          </a:p>
          <a:p>
            <a:pPr algn="ctr">
              <a:lnSpc>
                <a:spcPct val="114000"/>
              </a:lnSpc>
            </a:pPr>
            <a:endParaRPr lang="ru-RU" b="1" i="1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4357694"/>
            <a:ext cx="72152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Древним людям не давали покоя вопросы — какова она, Земля, есть ли у нее начало и конец? Одни считали, что Земля — это дом, дом для всех. А раз так, значит, у него где-то есть стены, крыша. Небо, небосвод как раз и есть эта крыша — полукруглая, прозрачная, стеклянная. И на ней — звезды, Луна, Солнце.</a:t>
            </a:r>
            <a:endParaRPr lang="ru-RU" sz="2000" dirty="0"/>
          </a:p>
        </p:txBody>
      </p:sp>
      <p:pic>
        <p:nvPicPr>
          <p:cNvPr id="69634" name="Picture 2" descr="http://pochemuchkin.ru/image/razd1/razd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546"/>
            <a:ext cx="400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636" name="Picture 4" descr="http://pochemuchkin.ru/image/razd1/razd1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071546"/>
            <a:ext cx="2837438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zaporozhets.com/wp-content/uploads/2009/09/mif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857232"/>
            <a:ext cx="6368000" cy="43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5357826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Но ведь крыша должна обязательно на что-то опираться. На что? На самый край Земли. Кто сумеет до него добраться, непременно упрется в небосвод. А если пробить дыру, можно просунуть голову и поглядеть, что там за небосводом.                             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eterra.info/wp-content/uploads/2011/02/k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28670"/>
            <a:ext cx="3600000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684" name="Picture 4" descr="http://im4-tub-ru.yandex.net/i?id=152755166-35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571612"/>
            <a:ext cx="29232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85786" y="4857760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Другие считали, что Земля покоится на спинах трех китов-великанов. Или на слонах, которые, в свою очередь, стоят на громадной черепахе, плывущей по морю-океану. Чуть пошевелится живой фундамент — вот тебе и землетрясение. 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857760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Как бы они ни думали ни гадали, но в одном сходились все: Земля, конечно... плоская!  «Плоская, как блин», «Плоская, как боевой щит».</a:t>
            </a:r>
            <a:endParaRPr lang="ru-RU" dirty="0"/>
          </a:p>
        </p:txBody>
      </p:sp>
      <p:pic>
        <p:nvPicPr>
          <p:cNvPr id="72708" name="Picture 4" descr="http://code21december2012.webs.com/c18.jpg"/>
          <p:cNvPicPr>
            <a:picLocks noChangeAspect="1" noChangeArrowheads="1"/>
          </p:cNvPicPr>
          <p:nvPr/>
        </p:nvPicPr>
        <p:blipFill>
          <a:blip r:embed="rId2"/>
          <a:srcRect l="1376" t="9260" r="917" b="11110"/>
          <a:stretch>
            <a:fillRect/>
          </a:stretch>
        </p:blipFill>
        <p:spPr bwMode="auto">
          <a:xfrm>
            <a:off x="2143108" y="1214422"/>
            <a:ext cx="5072098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.huyandex.com/FilesPics/huyandex/1247/001/1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000108"/>
            <a:ext cx="5143500" cy="385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5357826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О том, что Земля — шар, самые мудрые из мудрецов предполагали еще в древние времена, но доказать не могли, и потому им не очень-то верили. Доказать же это можно было, только совершив кругосветное  путешествие.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857232"/>
            <a:ext cx="3786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Используемые материалы: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2357430"/>
            <a:ext cx="3000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http://pochemuchkin.ru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357298"/>
            <a:ext cx="60722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Энциклопедия "Почемучка"</a:t>
            </a:r>
            <a:r>
              <a:rPr lang="ru-RU" dirty="0" smtClean="0"/>
              <a:t>, 4-е издание, </a:t>
            </a:r>
            <a:r>
              <a:rPr lang="ru-RU" dirty="0" err="1" smtClean="0"/>
              <a:t>испр</a:t>
            </a:r>
            <a:r>
              <a:rPr lang="ru-RU" dirty="0" smtClean="0"/>
              <a:t>. и доп.</a:t>
            </a:r>
          </a:p>
          <a:p>
            <a:r>
              <a:rPr lang="ru-RU" dirty="0" smtClean="0"/>
              <a:t> Издательство: М.; Педагогика-Пресс, </a:t>
            </a:r>
            <a:r>
              <a:rPr lang="ru-RU" b="1" dirty="0" smtClean="0"/>
              <a:t>1993</a:t>
            </a:r>
            <a:r>
              <a:rPr lang="ru-RU" dirty="0" smtClean="0"/>
              <a:t>г.</a:t>
            </a:r>
          </a:p>
          <a:p>
            <a:r>
              <a:rPr lang="ru-RU" dirty="0" smtClean="0"/>
              <a:t> Авторы: Дитрих А.К., </a:t>
            </a:r>
            <a:r>
              <a:rPr lang="ru-RU" dirty="0" err="1" smtClean="0"/>
              <a:t>Юрмин</a:t>
            </a:r>
            <a:r>
              <a:rPr lang="ru-RU" dirty="0" smtClean="0"/>
              <a:t> Г.А., </a:t>
            </a:r>
            <a:r>
              <a:rPr lang="ru-RU" dirty="0" err="1" smtClean="0"/>
              <a:t>Кошурникова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://www.libex.ru/dimg/38c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071810"/>
            <a:ext cx="2227624" cy="288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135</TotalTime>
  <Words>280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Представления древних  о  Земле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Древние представления  о Земле</dc:title>
  <dc:creator>Алина</dc:creator>
  <cp:lastModifiedBy>Алина</cp:lastModifiedBy>
  <cp:revision>18</cp:revision>
  <dcterms:created xsi:type="dcterms:W3CDTF">2012-10-13T15:55:18Z</dcterms:created>
  <dcterms:modified xsi:type="dcterms:W3CDTF">2013-04-06T04:55:29Z</dcterms:modified>
</cp:coreProperties>
</file>