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F55716-2F7C-4891-9660-2FC94AF188B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51085B-A194-43F7-B2C9-6685399E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2306" y="260648"/>
            <a:ext cx="5472608" cy="93610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i="1" dirty="0" smtClean="0">
                <a:effectLst/>
              </a:rPr>
              <a:t>ОКЕАНЫ ЗЕМЛИ</a:t>
            </a:r>
            <a:endParaRPr lang="ru-RU" sz="5400" b="1" i="1" dirty="0"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200" y="602128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Презентацию подготовила</a:t>
            </a:r>
          </a:p>
          <a:p>
            <a:r>
              <a:rPr lang="ru-RU" sz="1200" b="1" dirty="0" smtClean="0"/>
              <a:t>    Никулина  Алина   4 «А»</a:t>
            </a:r>
            <a:endParaRPr lang="ru-RU" sz="1200" b="1" dirty="0"/>
          </a:p>
        </p:txBody>
      </p:sp>
      <p:pic>
        <p:nvPicPr>
          <p:cNvPr id="1026" name="Picture 2" descr="http://allday.ru/uploads/posts/thumbs/1208419095_ocean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4" y="1340768"/>
            <a:ext cx="4685749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16247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76261"/>
            <a:ext cx="8392446" cy="113877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700" dirty="0" smtClean="0"/>
              <a:t>В </a:t>
            </a:r>
            <a:r>
              <a:rPr lang="ru-RU" sz="1700" dirty="0"/>
              <a:t>истории </a:t>
            </a:r>
            <a:r>
              <a:rPr lang="ru-RU" sz="1700" dirty="0" smtClean="0"/>
              <a:t>немало не­разгаданных тайн </a:t>
            </a:r>
            <a:r>
              <a:rPr lang="ru-RU" sz="1700" dirty="0"/>
              <a:t>и </a:t>
            </a:r>
            <a:r>
              <a:rPr lang="ru-RU" sz="1700" dirty="0" smtClean="0"/>
              <a:t>загадок.  Одна из них,  как </a:t>
            </a:r>
            <a:r>
              <a:rPr lang="ru-RU" sz="1700" dirty="0"/>
              <a:t>образовались </a:t>
            </a:r>
            <a:r>
              <a:rPr lang="ru-RU" sz="1700" dirty="0" smtClean="0"/>
              <a:t>океаны.</a:t>
            </a:r>
            <a:r>
              <a:rPr lang="ru-RU" sz="1700" dirty="0"/>
              <a:t> </a:t>
            </a:r>
            <a:r>
              <a:rPr lang="ru-RU" sz="1700" dirty="0" smtClean="0"/>
              <a:t>Вполне воз­можно, что вначале развития Земли </a:t>
            </a:r>
            <a:r>
              <a:rPr lang="ru-RU" sz="1700" dirty="0"/>
              <a:t>океанов не существовало. </a:t>
            </a:r>
            <a:r>
              <a:rPr lang="ru-RU" sz="1700" dirty="0" smtClean="0"/>
              <a:t>Океан мог представлять </a:t>
            </a:r>
            <a:r>
              <a:rPr lang="ru-RU" sz="1700" dirty="0"/>
              <a:t>собой огромные облака пара, превращавшегося в воду по мере то­го, как поверхность Земли остывала. </a:t>
            </a:r>
            <a:endParaRPr lang="ru-RU" sz="1700" dirty="0" smtClean="0"/>
          </a:p>
        </p:txBody>
      </p:sp>
      <p:pic>
        <p:nvPicPr>
          <p:cNvPr id="2052" name="Picture 4" descr="http://1abakan.ru/images/news/post/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596" y="1844824"/>
            <a:ext cx="7504800" cy="42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31279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4936" y="476672"/>
            <a:ext cx="7776863" cy="87716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+mn-lt"/>
              </a:rPr>
              <a:t>Потом почти вся </a:t>
            </a:r>
            <a:r>
              <a:rPr lang="ru-RU" sz="1700" dirty="0">
                <a:latin typeface="+mn-lt"/>
              </a:rPr>
              <a:t>поверхность планеты была морем. </a:t>
            </a:r>
            <a:r>
              <a:rPr lang="ru-RU" sz="1700" dirty="0" smtClean="0">
                <a:latin typeface="+mn-lt"/>
              </a:rPr>
              <a:t>Не­которые районы Земли по нескольку раз оказы­вались под волнами морей</a:t>
            </a:r>
            <a:r>
              <a:rPr lang="ru-RU" sz="1700" dirty="0">
                <a:latin typeface="+mn-lt"/>
              </a:rPr>
              <a:t>. Сегодня волны мирового океана покрывают почти три четверти поверхности Земли. </a:t>
            </a:r>
          </a:p>
        </p:txBody>
      </p:sp>
      <p:pic>
        <p:nvPicPr>
          <p:cNvPr id="1028" name="Picture 4" descr="http://im3-tub-ru.yandex.net/i?id=498372687-62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7328" y="1854552"/>
            <a:ext cx="28128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2.foto.rambler.ru/preview/r/635x476/4eb2291a-5822-798b-05fa-526c438ead5d/Ocean_8c5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936" y="3573016"/>
            <a:ext cx="3841886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reobrazenie2.jino.ru/upload/e81bc59ccef217f15308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913" y="3573016"/>
            <a:ext cx="3841886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43271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681" y="260648"/>
            <a:ext cx="8856984" cy="11387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/>
            <a:r>
              <a:rPr lang="ru-RU" sz="1700" dirty="0">
                <a:latin typeface="+mn-lt"/>
              </a:rPr>
              <a:t>О</a:t>
            </a:r>
            <a:r>
              <a:rPr lang="ru-RU" sz="1700" dirty="0" smtClean="0">
                <a:latin typeface="+mn-lt"/>
              </a:rPr>
              <a:t>кеан</a:t>
            </a:r>
            <a:r>
              <a:rPr lang="ru-RU" sz="1700" dirty="0">
                <a:latin typeface="+mn-lt"/>
              </a:rPr>
              <a:t>, который </a:t>
            </a:r>
            <a:r>
              <a:rPr lang="ru-RU" sz="1700" dirty="0" smtClean="0">
                <a:latin typeface="+mn-lt"/>
              </a:rPr>
              <a:t>кажется </a:t>
            </a:r>
            <a:r>
              <a:rPr lang="ru-RU" sz="1700" dirty="0">
                <a:latin typeface="+mn-lt"/>
              </a:rPr>
              <a:t>просто огромной массой воды, на самом деле </a:t>
            </a:r>
            <a:r>
              <a:rPr lang="ru-RU" sz="1700" dirty="0" smtClean="0">
                <a:latin typeface="+mn-lt"/>
              </a:rPr>
              <a:t>сложный организм. Океанографы изучают </a:t>
            </a:r>
            <a:r>
              <a:rPr lang="ru-RU" sz="1700" dirty="0">
                <a:latin typeface="+mn-lt"/>
              </a:rPr>
              <a:t>все, из чего </a:t>
            </a:r>
            <a:r>
              <a:rPr lang="ru-RU" sz="1700" dirty="0" smtClean="0">
                <a:latin typeface="+mn-lt"/>
              </a:rPr>
              <a:t>состоит океан </a:t>
            </a:r>
            <a:r>
              <a:rPr lang="ru-RU" sz="1700" dirty="0">
                <a:latin typeface="+mn-lt"/>
              </a:rPr>
              <a:t>и что в нем </a:t>
            </a:r>
            <a:r>
              <a:rPr lang="ru-RU" sz="1700" dirty="0" smtClean="0">
                <a:latin typeface="+mn-lt"/>
              </a:rPr>
              <a:t>содержится (береговая линия</a:t>
            </a:r>
            <a:r>
              <a:rPr lang="ru-RU" sz="1700" dirty="0">
                <a:latin typeface="+mn-lt"/>
              </a:rPr>
              <a:t>, приливы, течения воды, </a:t>
            </a:r>
            <a:r>
              <a:rPr lang="ru-RU" sz="1700" dirty="0" smtClean="0">
                <a:latin typeface="+mn-lt"/>
              </a:rPr>
              <a:t>океанские глубины, </a:t>
            </a:r>
            <a:r>
              <a:rPr lang="ru-RU" sz="1700" dirty="0">
                <a:latin typeface="+mn-lt"/>
              </a:rPr>
              <a:t>температура и содержание соли в океанах, растения и жи­вые </a:t>
            </a:r>
            <a:r>
              <a:rPr lang="ru-RU" sz="1700" dirty="0" smtClean="0">
                <a:latin typeface="+mn-lt"/>
              </a:rPr>
              <a:t>организмы). </a:t>
            </a:r>
            <a:endParaRPr lang="ru-RU" sz="1700" dirty="0">
              <a:latin typeface="+mn-lt"/>
            </a:endParaRPr>
          </a:p>
        </p:txBody>
      </p:sp>
      <p:pic>
        <p:nvPicPr>
          <p:cNvPr id="1026" name="Picture 2" descr="http://historic.ru/news/item/f00/s16/n0001698/pic/00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03" t="1" b="98"/>
          <a:stretch/>
        </p:blipFill>
        <p:spPr bwMode="auto">
          <a:xfrm>
            <a:off x="137681" y="1628800"/>
            <a:ext cx="214633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raphics8.nytimes.com/images/blogs/greeninc/seag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7791" y="1628800"/>
            <a:ext cx="214421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nkj.ru/upload/iblock/43775f1ef6aa00294b699d65763ca4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3" t="-2" b="-160"/>
          <a:stretch/>
        </p:blipFill>
        <p:spPr bwMode="auto">
          <a:xfrm>
            <a:off x="4644008" y="1642228"/>
            <a:ext cx="214080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upreme2.ru/images/0462-molab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87" r="2171"/>
          <a:stretch/>
        </p:blipFill>
        <p:spPr bwMode="auto">
          <a:xfrm>
            <a:off x="6850556" y="1635101"/>
            <a:ext cx="214080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vokrugsveta.ru/img/cmn/2007/02/16/06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70"/>
          <a:stretch/>
        </p:blipFill>
        <p:spPr bwMode="auto">
          <a:xfrm>
            <a:off x="131752" y="4005064"/>
            <a:ext cx="214633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900igr.net/datas/geografija/Vody-Mirovogo-okeana/0009-009-1-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13"/>
          <a:stretch/>
        </p:blipFill>
        <p:spPr bwMode="auto">
          <a:xfrm>
            <a:off x="6850912" y="4005064"/>
            <a:ext cx="214633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images.tutorvista.com/content/feed/tvcs/marine_ecosystems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4" t="2256" r="1776" b="2576"/>
          <a:stretch/>
        </p:blipFill>
        <p:spPr bwMode="auto">
          <a:xfrm>
            <a:off x="2343567" y="3640713"/>
            <a:ext cx="4405768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68289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5728"/>
            <a:ext cx="8749636" cy="6155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latin typeface="+mn-lt"/>
              </a:rPr>
              <a:t>   </a:t>
            </a:r>
            <a:r>
              <a:rPr lang="ru-RU" sz="1700" dirty="0" smtClean="0">
                <a:latin typeface="+mn-lt"/>
              </a:rPr>
              <a:t>Океанография  —  это  комплекс  </a:t>
            </a:r>
            <a:r>
              <a:rPr lang="ru-RU" sz="1700" dirty="0">
                <a:latin typeface="+mn-lt"/>
              </a:rPr>
              <a:t>всех наук, </a:t>
            </a:r>
            <a:r>
              <a:rPr lang="ru-RU" sz="1700" dirty="0" smtClean="0">
                <a:latin typeface="+mn-lt"/>
              </a:rPr>
              <a:t> связанных  с  </a:t>
            </a:r>
            <a:r>
              <a:rPr lang="ru-RU" sz="1700" dirty="0">
                <a:latin typeface="+mn-lt"/>
              </a:rPr>
              <a:t>изучением океана, что </a:t>
            </a:r>
            <a:endParaRPr lang="ru-RU" sz="1700" dirty="0" smtClean="0">
              <a:latin typeface="+mn-lt"/>
            </a:endParaRPr>
          </a:p>
          <a:p>
            <a:pPr algn="just"/>
            <a:r>
              <a:rPr lang="ru-RU" sz="1700" dirty="0" smtClean="0">
                <a:latin typeface="+mn-lt"/>
              </a:rPr>
              <a:t>по­могает </a:t>
            </a:r>
            <a:r>
              <a:rPr lang="ru-RU" sz="1700" dirty="0">
                <a:latin typeface="+mn-lt"/>
              </a:rPr>
              <a:t>человеку узнать, как появился океан, ка­кие в нем происходят процессы</a:t>
            </a:r>
            <a:r>
              <a:rPr lang="ru-RU" sz="1700" dirty="0" smtClean="0">
                <a:latin typeface="+mn-lt"/>
              </a:rPr>
              <a:t>.</a:t>
            </a:r>
            <a:endParaRPr lang="ru-RU" sz="1700" dirty="0">
              <a:latin typeface="+mn-lt"/>
            </a:endParaRPr>
          </a:p>
        </p:txBody>
      </p:sp>
      <p:pic>
        <p:nvPicPr>
          <p:cNvPr id="3076" name="Picture 4" descr="http://sanctuarysimon.org/cordell/images/build/o_overview_mai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002" r="5967"/>
          <a:stretch/>
        </p:blipFill>
        <p:spPr bwMode="auto">
          <a:xfrm>
            <a:off x="738898" y="1196752"/>
            <a:ext cx="124875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kllproject.lv/wp-content/uploads/2012/07/Platform-Fli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37" r="7428" b="16667"/>
          <a:stretch/>
        </p:blipFill>
        <p:spPr bwMode="auto">
          <a:xfrm>
            <a:off x="395536" y="4839708"/>
            <a:ext cx="241541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www.mmbi.info/photos/institute/page65/page73/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7529" y="5019708"/>
            <a:ext cx="2956934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cbseguess.com/images/concept/oceanograph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95905"/>
            <a:ext cx="1935484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baikal-daily.ru/upload/iblock/0aa/14784327-1588-4ED8-A943-389C01F2540C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23"/>
          <a:stretch/>
        </p:blipFill>
        <p:spPr bwMode="auto">
          <a:xfrm>
            <a:off x="6708117" y="3195905"/>
            <a:ext cx="1935484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daviddarling.info/images/Triest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20414"/>
            <a:ext cx="2415417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interridge.org/nmf/images/pelagra.jp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8" r="21669"/>
          <a:stretch/>
        </p:blipFill>
        <p:spPr bwMode="auto">
          <a:xfrm>
            <a:off x="7051479" y="1196752"/>
            <a:ext cx="1248759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www.espere.net/Test/jpgsgifs/oceanography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996" y="1156250"/>
            <a:ext cx="3960000" cy="3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39577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2375" y="476672"/>
            <a:ext cx="7922378" cy="14003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+mn-lt"/>
              </a:rPr>
              <a:t>Поверхность </a:t>
            </a:r>
            <a:r>
              <a:rPr lang="ru-RU" sz="1700" dirty="0">
                <a:latin typeface="+mn-lt"/>
              </a:rPr>
              <a:t>земли </a:t>
            </a:r>
            <a:r>
              <a:rPr lang="ru-RU" sz="1700" dirty="0" smtClean="0">
                <a:latin typeface="+mn-lt"/>
              </a:rPr>
              <a:t>покрыта </a:t>
            </a:r>
            <a:r>
              <a:rPr lang="ru-RU" sz="1700" dirty="0">
                <a:latin typeface="+mn-lt"/>
              </a:rPr>
              <a:t>пятью большими океанами, </a:t>
            </a:r>
            <a:r>
              <a:rPr lang="ru-RU" sz="1700" dirty="0" smtClean="0">
                <a:latin typeface="+mn-lt"/>
              </a:rPr>
              <a:t>которые соединены </a:t>
            </a:r>
            <a:r>
              <a:rPr lang="ru-RU" sz="1700" dirty="0">
                <a:latin typeface="+mn-lt"/>
              </a:rPr>
              <a:t>между собой. Самый широкий и большой океан — </a:t>
            </a:r>
            <a:r>
              <a:rPr lang="ru-RU" sz="1700" dirty="0" smtClean="0">
                <a:latin typeface="+mn-lt"/>
              </a:rPr>
              <a:t>Тихий. </a:t>
            </a:r>
            <a:r>
              <a:rPr lang="ru-RU" sz="1700" dirty="0">
                <a:latin typeface="+mn-lt"/>
              </a:rPr>
              <a:t>Атлантический </a:t>
            </a:r>
            <a:r>
              <a:rPr lang="ru-RU" sz="1700" dirty="0" smtClean="0">
                <a:latin typeface="+mn-lt"/>
              </a:rPr>
              <a:t>самый </a:t>
            </a:r>
            <a:r>
              <a:rPr lang="ru-RU" sz="1700" dirty="0">
                <a:latin typeface="+mn-lt"/>
              </a:rPr>
              <a:t>узкий. Индийский океан окружает полуостров Индостан. Северный Ледовитый океан (Арктический) окружает Северный полюс. Южный (Антарктический) — Южный полюс</a:t>
            </a:r>
            <a:r>
              <a:rPr lang="ru-RU" sz="1700" dirty="0" smtClean="0">
                <a:latin typeface="+mn-lt"/>
              </a:rPr>
              <a:t>.</a:t>
            </a:r>
            <a:endParaRPr lang="ru-RU" sz="1700" dirty="0">
              <a:latin typeface="+mn-lt"/>
            </a:endParaRPr>
          </a:p>
        </p:txBody>
      </p:sp>
      <p:pic>
        <p:nvPicPr>
          <p:cNvPr id="3" name="Picture 2" descr="http://allforchildren.ru/why/illustr/howmany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428" y="2277097"/>
            <a:ext cx="7189409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myfhology.narod.ru/stella-myth/earth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926" y="5013097"/>
            <a:ext cx="2022951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70002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642919"/>
            <a:ext cx="8215370" cy="6155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+mn-lt"/>
              </a:rPr>
              <a:t>Самый глубокий  —  Тихий океан,  его средняя глубина  4 281м, а самое </a:t>
            </a:r>
            <a:r>
              <a:rPr lang="ru-RU" sz="1700" dirty="0">
                <a:latin typeface="+mn-lt"/>
              </a:rPr>
              <a:t>глубокое </a:t>
            </a:r>
            <a:r>
              <a:rPr lang="ru-RU" sz="1700" dirty="0" smtClean="0">
                <a:latin typeface="+mn-lt"/>
              </a:rPr>
              <a:t>место на Земле Мариинская впадина,</a:t>
            </a:r>
            <a:r>
              <a:rPr lang="ru-RU" sz="1700" b="1" dirty="0" smtClean="0"/>
              <a:t> </a:t>
            </a:r>
            <a:r>
              <a:rPr lang="ru-RU" sz="1700" dirty="0" smtClean="0"/>
              <a:t>её глубина составляет 10 994м.</a:t>
            </a:r>
            <a:endParaRPr lang="ru-RU" sz="1700" dirty="0">
              <a:latin typeface="+mn-lt"/>
            </a:endParaRPr>
          </a:p>
        </p:txBody>
      </p:sp>
      <p:pic>
        <p:nvPicPr>
          <p:cNvPr id="3078" name="Picture 6" descr="http://nawode.ru/wp-content/uploads/2012/04/Marianskaya-vpad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643050"/>
            <a:ext cx="3978419" cy="43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83678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8446" y="404664"/>
            <a:ext cx="6192688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vi-VN" dirty="0" smtClean="0">
                <a:latin typeface="+mn-lt"/>
              </a:rPr>
              <a:t>Всемирный день океанов</a:t>
            </a:r>
            <a:r>
              <a:rPr lang="ru-RU" dirty="0" smtClean="0">
                <a:latin typeface="+mn-lt"/>
              </a:rPr>
              <a:t> отмечается ежегодно </a:t>
            </a:r>
            <a:r>
              <a:rPr lang="ru-RU" dirty="0">
                <a:latin typeface="+mn-lt"/>
              </a:rPr>
              <a:t>8 июня.</a:t>
            </a:r>
          </a:p>
        </p:txBody>
      </p:sp>
      <p:pic>
        <p:nvPicPr>
          <p:cNvPr id="1026" name="Picture 2" descr="http://irregulartimes.com/wp-content/uploads/2009/05/worldoceansd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290" y="802251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media.nowpublic.net/images/1b/8/1b83c76bcb1d4d5388dc677f20b218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0294" y="1412776"/>
            <a:ext cx="2268287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vmag.org/files/4/080609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4021" y="3573016"/>
            <a:ext cx="1661538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2krota.ru/uploads/posts/2011-06/1307110464_dp333333qp-0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54" t="6709" b="3845"/>
          <a:stretch/>
        </p:blipFill>
        <p:spPr bwMode="auto">
          <a:xfrm>
            <a:off x="611560" y="1397682"/>
            <a:ext cx="2268287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coe.fit.edu/dmes/images/oceanography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1053" y="5373216"/>
            <a:ext cx="6467475" cy="129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7012077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6994" y="278888"/>
            <a:ext cx="71287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Используемые материалы:</a:t>
            </a:r>
          </a:p>
          <a:p>
            <a:r>
              <a:rPr lang="ru-RU" b="1" dirty="0" smtClean="0"/>
              <a:t> Все обо всем. </a:t>
            </a:r>
            <a:r>
              <a:rPr lang="ru-RU" sz="1400" dirty="0" smtClean="0"/>
              <a:t>Детская энциклопедия. </a:t>
            </a:r>
          </a:p>
          <a:p>
            <a:r>
              <a:rPr lang="ru-RU" sz="1400" dirty="0" smtClean="0"/>
              <a:t>                              (Как образовались океаны? Что такое океанография?                 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Какие </a:t>
            </a:r>
            <a:r>
              <a:rPr lang="ru-RU" sz="1400" dirty="0"/>
              <a:t>океаны самые большие? Какой океан самый глубокий?)</a:t>
            </a:r>
            <a:endParaRPr lang="ru-RU" sz="1400" dirty="0" smtClean="0"/>
          </a:p>
          <a:p>
            <a:r>
              <a:rPr lang="ru-RU" b="1" dirty="0" smtClean="0"/>
              <a:t> Википедия </a:t>
            </a:r>
            <a:r>
              <a:rPr lang="ru-RU" dirty="0" smtClean="0"/>
              <a:t>— свободная энциклопедия.</a:t>
            </a:r>
          </a:p>
          <a:p>
            <a:r>
              <a:rPr lang="ru-RU" b="1" dirty="0" smtClean="0"/>
              <a:t> Яндекс</a:t>
            </a:r>
            <a:r>
              <a:rPr lang="ru-RU" dirty="0" smtClean="0"/>
              <a:t> – фото.</a:t>
            </a:r>
            <a:endParaRPr lang="ru-RU" dirty="0"/>
          </a:p>
        </p:txBody>
      </p:sp>
      <p:pic>
        <p:nvPicPr>
          <p:cNvPr id="1026" name="Picture 2" descr="http://moiknigi.com/book_imgs/729770400857297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2640" y="2060848"/>
            <a:ext cx="2857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www.randolph.k12.nc.us/schools/whs/Teachers/jkube/PublishingImages/science_coral.g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5" t="2782" r="2061" b="5361"/>
          <a:stretch/>
        </p:blipFill>
        <p:spPr bwMode="auto">
          <a:xfrm>
            <a:off x="2527657" y="4005064"/>
            <a:ext cx="4027465" cy="25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369720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794</TotalTime>
  <Words>294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ОКЕАНЫ ЗЕМЛИ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Алина</cp:lastModifiedBy>
  <cp:revision>79</cp:revision>
  <dcterms:created xsi:type="dcterms:W3CDTF">2012-11-23T08:14:51Z</dcterms:created>
  <dcterms:modified xsi:type="dcterms:W3CDTF">2013-01-22T03:45:02Z</dcterms:modified>
</cp:coreProperties>
</file>