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otolia.com/" TargetMode="External"/><Relationship Id="rId3" Type="http://schemas.openxmlformats.org/officeDocument/2006/relationships/hyperlink" Target="http://www.morguefile.com/" TargetMode="External"/><Relationship Id="rId7" Type="http://schemas.openxmlformats.org/officeDocument/2006/relationships/hyperlink" Target="http://www.sxc.hu/" TargetMode="External"/><Relationship Id="rId2" Type="http://schemas.openxmlformats.org/officeDocument/2006/relationships/hyperlink" Target="http://www.imageafter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ideoresursy.ru/" TargetMode="External"/><Relationship Id="rId5" Type="http://schemas.openxmlformats.org/officeDocument/2006/relationships/hyperlink" Target="http://www.flickr.com/creativecommons/" TargetMode="External"/><Relationship Id="rId4" Type="http://schemas.openxmlformats.org/officeDocument/2006/relationships/hyperlink" Target="http://www.everystockphoto.com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416824" cy="316835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Презентация по английскому языку на тему: «Фразовые глаголы»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581128"/>
            <a:ext cx="5472608" cy="18002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</a:rPr>
              <a:t>Автор разработки: учитель английского языка ГБОУ СОШ № 797 </a:t>
            </a:r>
          </a:p>
          <a:p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</a:rPr>
              <a:t>Гаричкина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</a:rPr>
              <a:t> Инна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</a:rPr>
              <a:t>Суреновна</a:t>
            </a:r>
            <a:endParaRPr lang="ru-RU" sz="2400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</a:rPr>
              <a:t>2011 г.</a:t>
            </a:r>
          </a:p>
          <a:p>
            <a:endParaRPr lang="ru-RU" sz="2400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endParaRPr lang="ru-RU" sz="2400" dirty="0">
              <a:solidFill>
                <a:srgbClr val="7030A0"/>
              </a:solidFill>
              <a:latin typeface="Times New Roman" pitchFamily="18" charset="0"/>
            </a:endParaRPr>
          </a:p>
          <a:p>
            <a:endParaRPr lang="ru-RU" sz="2400" dirty="0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86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592288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f</a:t>
            </a:r>
            <a:r>
              <a:rPr lang="en-US" sz="6000" dirty="0" smtClean="0">
                <a:solidFill>
                  <a:srgbClr val="FF0000"/>
                </a:solidFill>
              </a:rPr>
              <a:t>amous for</a:t>
            </a:r>
            <a:br>
              <a:rPr lang="en-US" sz="6000" dirty="0" smtClean="0">
                <a:solidFill>
                  <a:srgbClr val="FF0000"/>
                </a:solidFill>
              </a:rPr>
            </a:br>
            <a:r>
              <a:rPr lang="en-US" sz="6000" dirty="0">
                <a:solidFill>
                  <a:srgbClr val="FF0000"/>
                </a:solidFill>
              </a:rPr>
              <a:t/>
            </a:r>
            <a:br>
              <a:rPr lang="en-US" sz="6000" dirty="0">
                <a:solidFill>
                  <a:srgbClr val="FF0000"/>
                </a:solidFill>
              </a:rPr>
            </a:br>
            <a:r>
              <a:rPr lang="en-US" sz="6000" dirty="0" smtClean="0"/>
              <a:t>What </a:t>
            </a:r>
            <a:r>
              <a:rPr lang="en-US" sz="6000" dirty="0" smtClean="0">
                <a:solidFill>
                  <a:srgbClr val="FFFF00"/>
                </a:solidFill>
              </a:rPr>
              <a:t>is London </a:t>
            </a:r>
            <a:r>
              <a:rPr lang="en-US" sz="6000" dirty="0" smtClean="0">
                <a:solidFill>
                  <a:srgbClr val="FF0000"/>
                </a:solidFill>
              </a:rPr>
              <a:t>famous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smtClean="0">
                <a:solidFill>
                  <a:srgbClr val="FF0000"/>
                </a:solidFill>
              </a:rPr>
              <a:t>for?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  <a:solidFill>
            <a:srgbClr val="92D050"/>
          </a:solidFill>
        </p:spPr>
        <p:txBody>
          <a:bodyPr>
            <a:normAutofit/>
          </a:bodyPr>
          <a:lstStyle/>
          <a:p>
            <a:endParaRPr lang="en-US" sz="6000" dirty="0" smtClean="0">
              <a:solidFill>
                <a:srgbClr val="7030A0"/>
              </a:solidFill>
            </a:endParaRPr>
          </a:p>
          <a:p>
            <a:r>
              <a:rPr lang="ru-RU" sz="6000" dirty="0" smtClean="0">
                <a:solidFill>
                  <a:srgbClr val="7030A0"/>
                </a:solidFill>
              </a:rPr>
              <a:t>Чем знаменит Лондон?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97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16835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r</a:t>
            </a:r>
            <a:r>
              <a:rPr lang="en-US" sz="6000" dirty="0" smtClean="0">
                <a:solidFill>
                  <a:srgbClr val="FF0000"/>
                </a:solidFill>
              </a:rPr>
              <a:t>ich in</a:t>
            </a:r>
            <a:br>
              <a:rPr lang="en-US" sz="6000" dirty="0" smtClean="0">
                <a:solidFill>
                  <a:srgbClr val="FF0000"/>
                </a:solidFill>
              </a:rPr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What </a:t>
            </a:r>
            <a:r>
              <a:rPr lang="en-US" sz="6000" dirty="0" smtClean="0">
                <a:solidFill>
                  <a:srgbClr val="FFFF00"/>
                </a:solidFill>
              </a:rPr>
              <a:t>is our country </a:t>
            </a:r>
            <a:r>
              <a:rPr lang="en-US" sz="6000" dirty="0" smtClean="0">
                <a:solidFill>
                  <a:srgbClr val="FF0000"/>
                </a:solidFill>
              </a:rPr>
              <a:t>rich in?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337123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>Чем богата наша страна?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4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p</a:t>
            </a:r>
            <a:r>
              <a:rPr lang="en-US" sz="6000" dirty="0" smtClean="0">
                <a:solidFill>
                  <a:srgbClr val="FF0000"/>
                </a:solidFill>
              </a:rPr>
              <a:t>roud of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 smtClean="0"/>
              <a:t>What </a:t>
            </a:r>
            <a:r>
              <a:rPr lang="en-US" sz="6000" dirty="0" smtClean="0">
                <a:solidFill>
                  <a:srgbClr val="FFFF00"/>
                </a:solidFill>
              </a:rPr>
              <a:t>are your parents </a:t>
            </a:r>
            <a:r>
              <a:rPr lang="en-US" sz="6000" dirty="0" smtClean="0">
                <a:solidFill>
                  <a:srgbClr val="FF0000"/>
                </a:solidFill>
              </a:rPr>
              <a:t>proud of?</a:t>
            </a:r>
          </a:p>
          <a:p>
            <a:r>
              <a:rPr lang="ru-RU" sz="6000" dirty="0" smtClean="0">
                <a:solidFill>
                  <a:srgbClr val="7030A0"/>
                </a:solidFill>
              </a:rPr>
              <a:t>Чем гордятся твои родители?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t</a:t>
            </a:r>
            <a:r>
              <a:rPr lang="en-US" sz="6000" dirty="0" smtClean="0">
                <a:solidFill>
                  <a:srgbClr val="FF0000"/>
                </a:solidFill>
              </a:rPr>
              <a:t>alk about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 smtClean="0"/>
              <a:t>Why </a:t>
            </a:r>
            <a:r>
              <a:rPr lang="en-US" sz="6000" dirty="0" smtClean="0">
                <a:solidFill>
                  <a:srgbClr val="FFFF00"/>
                </a:solidFill>
              </a:rPr>
              <a:t>do you </a:t>
            </a:r>
            <a:r>
              <a:rPr lang="en-US" sz="6000" dirty="0" smtClean="0">
                <a:solidFill>
                  <a:srgbClr val="FF0000"/>
                </a:solidFill>
              </a:rPr>
              <a:t>talk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smtClean="0">
                <a:solidFill>
                  <a:srgbClr val="FF0000"/>
                </a:solidFill>
              </a:rPr>
              <a:t>about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rgbClr val="FFFF00"/>
                </a:solidFill>
              </a:rPr>
              <a:t>me?</a:t>
            </a:r>
          </a:p>
          <a:p>
            <a:r>
              <a:rPr lang="ru-RU" sz="6000" dirty="0" smtClean="0">
                <a:solidFill>
                  <a:srgbClr val="7030A0"/>
                </a:solidFill>
              </a:rPr>
              <a:t>Почему ты говоришь обо мне?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5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c</a:t>
            </a:r>
            <a:r>
              <a:rPr lang="en-US" sz="6000" dirty="0" smtClean="0">
                <a:solidFill>
                  <a:srgbClr val="FF0000"/>
                </a:solidFill>
              </a:rPr>
              <a:t>ome to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en-US" sz="6000" dirty="0" smtClean="0"/>
              <a:t>Why </a:t>
            </a:r>
            <a:r>
              <a:rPr lang="en-US" sz="6000" dirty="0" smtClean="0">
                <a:solidFill>
                  <a:srgbClr val="FFFF00"/>
                </a:solidFill>
              </a:rPr>
              <a:t>do your friend wants  to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rgbClr val="FF0000"/>
                </a:solidFill>
              </a:rPr>
              <a:t>come to </a:t>
            </a:r>
            <a:r>
              <a:rPr lang="en-US" sz="6000" dirty="0" smtClean="0">
                <a:solidFill>
                  <a:srgbClr val="FFFF00"/>
                </a:solidFill>
              </a:rPr>
              <a:t>my place?</a:t>
            </a:r>
          </a:p>
          <a:p>
            <a:r>
              <a:rPr lang="ru-RU" sz="6000" dirty="0" smtClean="0">
                <a:solidFill>
                  <a:srgbClr val="7030A0"/>
                </a:solidFill>
              </a:rPr>
              <a:t>Почему твой друг хочет </a:t>
            </a:r>
            <a:r>
              <a:rPr lang="ru-RU" sz="6000" dirty="0" err="1" smtClean="0">
                <a:solidFill>
                  <a:srgbClr val="7030A0"/>
                </a:solidFill>
              </a:rPr>
              <a:t>придти</a:t>
            </a:r>
            <a:r>
              <a:rPr lang="ru-RU" sz="6000" dirty="0" smtClean="0">
                <a:solidFill>
                  <a:srgbClr val="7030A0"/>
                </a:solidFill>
              </a:rPr>
              <a:t> ко мне?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g</a:t>
            </a:r>
            <a:r>
              <a:rPr lang="en-US" sz="6000" dirty="0" smtClean="0">
                <a:solidFill>
                  <a:srgbClr val="FF0000"/>
                </a:solidFill>
              </a:rPr>
              <a:t>o out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 smtClean="0"/>
              <a:t>How many </a:t>
            </a:r>
            <a:r>
              <a:rPr lang="en-US" sz="6000" dirty="0" smtClean="0">
                <a:solidFill>
                  <a:srgbClr val="FFFF00"/>
                </a:solidFill>
              </a:rPr>
              <a:t>times did you </a:t>
            </a:r>
            <a:r>
              <a:rPr lang="en-US" sz="6000" dirty="0" smtClean="0">
                <a:solidFill>
                  <a:srgbClr val="FF0000"/>
                </a:solidFill>
              </a:rPr>
              <a:t>go out </a:t>
            </a:r>
            <a:r>
              <a:rPr lang="en-US" sz="6000" dirty="0" smtClean="0">
                <a:solidFill>
                  <a:srgbClr val="FFFF00"/>
                </a:solidFill>
              </a:rPr>
              <a:t>abroad?</a:t>
            </a:r>
          </a:p>
          <a:p>
            <a:r>
              <a:rPr lang="ru-RU" sz="6000" dirty="0" smtClean="0">
                <a:solidFill>
                  <a:srgbClr val="7030A0"/>
                </a:solidFill>
              </a:rPr>
              <a:t>Сколько раз ты ездил заграницу?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0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g</a:t>
            </a:r>
            <a:r>
              <a:rPr lang="en-US" sz="6000" dirty="0" smtClean="0">
                <a:solidFill>
                  <a:srgbClr val="FF0000"/>
                </a:solidFill>
              </a:rPr>
              <a:t>et off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6000" dirty="0" smtClean="0"/>
              <a:t>When </a:t>
            </a:r>
            <a:r>
              <a:rPr lang="en-US" sz="6000" dirty="0" smtClean="0">
                <a:solidFill>
                  <a:srgbClr val="FFFF00"/>
                </a:solidFill>
              </a:rPr>
              <a:t>should I </a:t>
            </a:r>
            <a:r>
              <a:rPr lang="en-US" sz="6000" dirty="0" smtClean="0">
                <a:solidFill>
                  <a:srgbClr val="FF0000"/>
                </a:solidFill>
              </a:rPr>
              <a:t>get off?</a:t>
            </a:r>
          </a:p>
          <a:p>
            <a:r>
              <a:rPr lang="ru-RU" sz="6000" dirty="0" smtClean="0">
                <a:solidFill>
                  <a:srgbClr val="7030A0"/>
                </a:solidFill>
              </a:rPr>
              <a:t>Когда мне следует выйти?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13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Information </a:t>
            </a:r>
            <a:r>
              <a:rPr lang="en-US" dirty="0" err="1" smtClean="0">
                <a:solidFill>
                  <a:srgbClr val="FF0000"/>
                </a:solidFill>
              </a:rPr>
              <a:t>resourses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2"/>
              </a:rPr>
              <a:t>www.imageafter.com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3"/>
              </a:rPr>
              <a:t>www.morguefile.com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4"/>
              </a:rPr>
              <a:t>www.everystockphoto.com</a:t>
            </a:r>
            <a:r>
              <a:rPr lang="ru-RU" dirty="0">
                <a:solidFill>
                  <a:srgbClr val="0070C0"/>
                </a:solidFill>
              </a:rPr>
              <a:t>/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5"/>
              </a:rPr>
              <a:t>www.flickr.com/creativecommons/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6"/>
              </a:rPr>
              <a:t>www.videoresursy.ru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7"/>
              </a:rPr>
              <a:t>www.sxc.hu</a:t>
            </a:r>
            <a:endParaRPr lang="en-US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  <a:hlinkClick r:id="rId8"/>
              </a:rPr>
              <a:t>www.fotolia.com</a:t>
            </a:r>
            <a:endParaRPr lang="en-US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09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7030A0"/>
                </a:solidFill>
              </a:rPr>
              <a:t>THE END</a:t>
            </a:r>
            <a:endParaRPr lang="ru-RU" sz="72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en-US" dirty="0" smtClean="0"/>
              <a:t>                  </a:t>
            </a:r>
            <a:r>
              <a:rPr lang="en-US" sz="7200" dirty="0" smtClean="0">
                <a:solidFill>
                  <a:srgbClr val="FFFF00"/>
                </a:solidFill>
              </a:rPr>
              <a:t>THANKS FOR    </a:t>
            </a:r>
            <a:r>
              <a:rPr lang="en-US" sz="7200" dirty="0" smtClean="0">
                <a:solidFill>
                  <a:srgbClr val="FF0000"/>
                </a:solidFill>
              </a:rPr>
              <a:t>ATTENTION</a:t>
            </a:r>
          </a:p>
          <a:p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2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8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Frasal</a:t>
            </a:r>
            <a:r>
              <a:rPr 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Verbs</a:t>
            </a:r>
            <a:endParaRPr lang="ru-RU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solidFill>
            <a:srgbClr val="92D05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>
                <a:solidFill>
                  <a:srgbClr val="FFFF00"/>
                </a:solidFill>
              </a:rPr>
              <a:t>Complete the questions with prepositions</a:t>
            </a:r>
            <a:r>
              <a:rPr lang="ru-RU" sz="6000" dirty="0" smtClean="0">
                <a:solidFill>
                  <a:srgbClr val="FFFF00"/>
                </a:solidFill>
              </a:rPr>
              <a:t>:</a:t>
            </a:r>
            <a:endParaRPr lang="en-US" sz="6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5000" dirty="0" smtClean="0">
                <a:solidFill>
                  <a:srgbClr val="FF0000"/>
                </a:solidFill>
              </a:rPr>
              <a:t>At, of, with, to, about, by, for, in, through, up, on, off, out, like</a:t>
            </a:r>
          </a:p>
          <a:p>
            <a:pPr marL="0" indent="0">
              <a:buNone/>
            </a:pPr>
            <a:endParaRPr lang="ru-RU" sz="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2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l</a:t>
            </a:r>
            <a:r>
              <a:rPr lang="en-US" sz="7200" dirty="0" smtClean="0">
                <a:solidFill>
                  <a:srgbClr val="FF0000"/>
                </a:solidFill>
              </a:rPr>
              <a:t>ook like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320480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en-US" sz="7200" dirty="0" smtClean="0"/>
              <a:t>Who</a:t>
            </a:r>
            <a:r>
              <a:rPr lang="en-US" sz="7200" dirty="0" smtClean="0">
                <a:solidFill>
                  <a:srgbClr val="FFFF00"/>
                </a:solidFill>
              </a:rPr>
              <a:t> does your sister </a:t>
            </a:r>
            <a:r>
              <a:rPr lang="en-US" sz="7200" dirty="0" smtClean="0">
                <a:solidFill>
                  <a:srgbClr val="FF0000"/>
                </a:solidFill>
              </a:rPr>
              <a:t>look</a:t>
            </a:r>
            <a:r>
              <a:rPr lang="en-US" sz="7200" dirty="0" smtClean="0">
                <a:solidFill>
                  <a:srgbClr val="FFFF00"/>
                </a:solidFill>
              </a:rPr>
              <a:t>  </a:t>
            </a:r>
            <a:r>
              <a:rPr lang="en-US" sz="7200" dirty="0" smtClean="0">
                <a:solidFill>
                  <a:srgbClr val="FF0000"/>
                </a:solidFill>
              </a:rPr>
              <a:t>like ?</a:t>
            </a:r>
          </a:p>
          <a:p>
            <a:r>
              <a:rPr lang="ru-RU" sz="7200" dirty="0" smtClean="0">
                <a:solidFill>
                  <a:srgbClr val="7030A0"/>
                </a:solidFill>
              </a:rPr>
              <a:t>На кого похожа твоя сестра?</a:t>
            </a:r>
            <a:r>
              <a:rPr lang="en-US" sz="7200" dirty="0" smtClean="0">
                <a:solidFill>
                  <a:srgbClr val="7030A0"/>
                </a:solidFill>
              </a:rPr>
              <a:t>     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4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l</a:t>
            </a:r>
            <a:r>
              <a:rPr lang="en-US" sz="7200" dirty="0" smtClean="0">
                <a:solidFill>
                  <a:srgbClr val="FF0000"/>
                </a:solidFill>
              </a:rPr>
              <a:t>augh at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r>
              <a:rPr lang="en-US" sz="7200" dirty="0" smtClean="0"/>
              <a:t>What </a:t>
            </a:r>
            <a:r>
              <a:rPr lang="en-US" sz="7200" dirty="0" smtClean="0">
                <a:solidFill>
                  <a:srgbClr val="FFFF00"/>
                </a:solidFill>
              </a:rPr>
              <a:t>do your friends usually </a:t>
            </a:r>
            <a:r>
              <a:rPr lang="en-US" sz="7200" dirty="0" smtClean="0">
                <a:solidFill>
                  <a:srgbClr val="FF0000"/>
                </a:solidFill>
              </a:rPr>
              <a:t>laugh</a:t>
            </a:r>
            <a:r>
              <a:rPr lang="en-US" sz="7200" dirty="0" smtClean="0">
                <a:solidFill>
                  <a:srgbClr val="FFFF00"/>
                </a:solidFill>
              </a:rPr>
              <a:t> </a:t>
            </a:r>
            <a:r>
              <a:rPr lang="en-US" sz="7200" dirty="0" smtClean="0">
                <a:solidFill>
                  <a:srgbClr val="FF0000"/>
                </a:solidFill>
              </a:rPr>
              <a:t>at ?</a:t>
            </a:r>
          </a:p>
          <a:p>
            <a:r>
              <a:rPr lang="ru-RU" sz="7200" dirty="0" smtClean="0">
                <a:solidFill>
                  <a:srgbClr val="7030A0"/>
                </a:solidFill>
              </a:rPr>
              <a:t>Над чем обычно смеются твои друзья?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52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g</a:t>
            </a:r>
            <a:r>
              <a:rPr lang="en-US" sz="7200" dirty="0" smtClean="0">
                <a:solidFill>
                  <a:srgbClr val="FF0000"/>
                </a:solidFill>
              </a:rPr>
              <a:t>o with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85000" lnSpcReduction="20000"/>
          </a:bodyPr>
          <a:lstStyle/>
          <a:p>
            <a:r>
              <a:rPr lang="en-US" sz="7800" dirty="0" smtClean="0"/>
              <a:t>Who </a:t>
            </a:r>
            <a:r>
              <a:rPr lang="en-US" sz="7800" dirty="0" smtClean="0">
                <a:solidFill>
                  <a:srgbClr val="FFFF00"/>
                </a:solidFill>
              </a:rPr>
              <a:t>did the children </a:t>
            </a:r>
            <a:r>
              <a:rPr lang="en-US" sz="7800" dirty="0" smtClean="0">
                <a:solidFill>
                  <a:srgbClr val="FF0000"/>
                </a:solidFill>
              </a:rPr>
              <a:t>go </a:t>
            </a:r>
            <a:r>
              <a:rPr lang="en-US" sz="7800" dirty="0" smtClean="0">
                <a:solidFill>
                  <a:srgbClr val="FFFF00"/>
                </a:solidFill>
              </a:rPr>
              <a:t>to the country </a:t>
            </a:r>
            <a:r>
              <a:rPr lang="en-US" sz="7800" dirty="0" smtClean="0">
                <a:solidFill>
                  <a:srgbClr val="FF0000"/>
                </a:solidFill>
              </a:rPr>
              <a:t>with?</a:t>
            </a:r>
          </a:p>
          <a:p>
            <a:r>
              <a:rPr lang="ru-RU" sz="7200" dirty="0" smtClean="0">
                <a:solidFill>
                  <a:srgbClr val="7030A0"/>
                </a:solidFill>
              </a:rPr>
              <a:t>С кем дети ездили загород?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9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7200" dirty="0">
                <a:solidFill>
                  <a:srgbClr val="FF0000"/>
                </a:solidFill>
              </a:rPr>
              <a:t>g</a:t>
            </a:r>
            <a:r>
              <a:rPr lang="en-US" sz="7200" dirty="0" smtClean="0">
                <a:solidFill>
                  <a:srgbClr val="FF0000"/>
                </a:solidFill>
              </a:rPr>
              <a:t>et on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85000" lnSpcReduction="10000"/>
          </a:bodyPr>
          <a:lstStyle/>
          <a:p>
            <a:r>
              <a:rPr lang="en-US" sz="7200" dirty="0" smtClean="0"/>
              <a:t>What</a:t>
            </a:r>
            <a:r>
              <a:rPr lang="en-US" sz="7200" dirty="0" smtClean="0">
                <a:solidFill>
                  <a:srgbClr val="FFFF00"/>
                </a:solidFill>
              </a:rPr>
              <a:t> bus should I </a:t>
            </a:r>
            <a:r>
              <a:rPr lang="en-US" sz="7200" dirty="0" smtClean="0">
                <a:solidFill>
                  <a:srgbClr val="FF0000"/>
                </a:solidFill>
              </a:rPr>
              <a:t>get on</a:t>
            </a:r>
            <a:r>
              <a:rPr lang="en-US" sz="7200" dirty="0" smtClean="0">
                <a:solidFill>
                  <a:srgbClr val="FFFF00"/>
                </a:solidFill>
              </a:rPr>
              <a:t> to go to the square</a:t>
            </a:r>
            <a:r>
              <a:rPr lang="en-US" sz="7200" dirty="0" smtClean="0">
                <a:solidFill>
                  <a:srgbClr val="FF0000"/>
                </a:solidFill>
              </a:rPr>
              <a:t> ?</a:t>
            </a:r>
          </a:p>
          <a:p>
            <a:r>
              <a:rPr lang="ru-RU" sz="7200" dirty="0" smtClean="0">
                <a:solidFill>
                  <a:srgbClr val="7030A0"/>
                </a:solidFill>
              </a:rPr>
              <a:t>На каком автобусе мне следует добраться до площади?</a:t>
            </a:r>
            <a:r>
              <a:rPr lang="en-US" sz="7200" dirty="0" smtClean="0">
                <a:solidFill>
                  <a:srgbClr val="7030A0"/>
                </a:solidFill>
              </a:rPr>
              <a:t> 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2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3528392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l</a:t>
            </a:r>
            <a:r>
              <a:rPr lang="en-US" sz="6000" dirty="0" smtClean="0">
                <a:solidFill>
                  <a:srgbClr val="FF0000"/>
                </a:solidFill>
              </a:rPr>
              <a:t>ook through</a:t>
            </a:r>
            <a:br>
              <a:rPr lang="en-US" sz="6000" dirty="0" smtClean="0">
                <a:solidFill>
                  <a:srgbClr val="FF0000"/>
                </a:solidFill>
              </a:rPr>
            </a:br>
            <a:r>
              <a:rPr lang="en-US" sz="6000" dirty="0" smtClean="0"/>
              <a:t>How often </a:t>
            </a:r>
            <a:r>
              <a:rPr lang="en-US" sz="6000" dirty="0" smtClean="0">
                <a:solidFill>
                  <a:srgbClr val="FFFF00"/>
                </a:solidFill>
              </a:rPr>
              <a:t>does your father </a:t>
            </a:r>
            <a:r>
              <a:rPr lang="en-US" sz="6000" dirty="0" smtClean="0">
                <a:solidFill>
                  <a:srgbClr val="FF0000"/>
                </a:solidFill>
              </a:rPr>
              <a:t>look through </a:t>
            </a:r>
            <a:r>
              <a:rPr lang="en-US" sz="6000" dirty="0" smtClean="0">
                <a:solidFill>
                  <a:srgbClr val="FFFF00"/>
                </a:solidFill>
              </a:rPr>
              <a:t>the newspapers</a:t>
            </a:r>
            <a:r>
              <a:rPr lang="en-US" sz="6000" dirty="0" smtClean="0">
                <a:solidFill>
                  <a:srgbClr val="FF0000"/>
                </a:solidFill>
              </a:rPr>
              <a:t>?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933055"/>
            <a:ext cx="8229600" cy="1872209"/>
          </a:xfrm>
          <a:solidFill>
            <a:srgbClr val="92D050"/>
          </a:solidFill>
        </p:spPr>
        <p:txBody>
          <a:bodyPr>
            <a:normAutofit fontScale="62500" lnSpcReduction="20000"/>
          </a:bodyPr>
          <a:lstStyle/>
          <a:p>
            <a:endParaRPr lang="en-US" sz="6000" dirty="0" smtClean="0">
              <a:solidFill>
                <a:srgbClr val="FF0000"/>
              </a:solidFill>
            </a:endParaRPr>
          </a:p>
          <a:p>
            <a:r>
              <a:rPr lang="ru-RU" sz="6900" dirty="0" smtClean="0">
                <a:solidFill>
                  <a:srgbClr val="7030A0"/>
                </a:solidFill>
              </a:rPr>
              <a:t>Как часто  твой отец просматривает газеты?</a:t>
            </a:r>
            <a:endParaRPr lang="ru-RU" sz="69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5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66429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>
                <a:solidFill>
                  <a:srgbClr val="FF0000"/>
                </a:solidFill>
              </a:rPr>
              <a:t>written by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What </a:t>
            </a:r>
            <a:r>
              <a:rPr lang="en-US" sz="6000" dirty="0" smtClean="0">
                <a:solidFill>
                  <a:srgbClr val="FFFF00"/>
                </a:solidFill>
              </a:rPr>
              <a:t>was the story</a:t>
            </a:r>
            <a:r>
              <a:rPr lang="en-US" sz="6000" dirty="0" smtClean="0"/>
              <a:t>  </a:t>
            </a:r>
            <a:r>
              <a:rPr lang="en-US" sz="6000" dirty="0" smtClean="0">
                <a:solidFill>
                  <a:srgbClr val="FF0000"/>
                </a:solidFill>
              </a:rPr>
              <a:t>written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rgbClr val="FF0000"/>
                </a:solidFill>
              </a:rPr>
              <a:t>by?.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861049"/>
            <a:ext cx="8229600" cy="2664295"/>
          </a:xfrm>
          <a:solidFill>
            <a:srgbClr val="92D050"/>
          </a:solidFill>
        </p:spPr>
        <p:txBody>
          <a:bodyPr>
            <a:normAutofit fontScale="62500" lnSpcReduction="20000"/>
          </a:bodyPr>
          <a:lstStyle/>
          <a:p>
            <a:endParaRPr lang="en-US" sz="6000" dirty="0" smtClean="0">
              <a:solidFill>
                <a:srgbClr val="7030A0"/>
              </a:solidFill>
            </a:endParaRPr>
          </a:p>
          <a:p>
            <a:endParaRPr lang="en-US" sz="6000" dirty="0" smtClean="0">
              <a:solidFill>
                <a:srgbClr val="7030A0"/>
              </a:solidFill>
            </a:endParaRPr>
          </a:p>
          <a:p>
            <a:r>
              <a:rPr lang="ru-RU" sz="7700" dirty="0" smtClean="0">
                <a:solidFill>
                  <a:srgbClr val="7030A0"/>
                </a:solidFill>
              </a:rPr>
              <a:t>Кем была написана эта история?</a:t>
            </a:r>
            <a:endParaRPr lang="ru-RU" sz="77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05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085584" cy="252028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l</a:t>
            </a:r>
            <a:r>
              <a:rPr lang="en-US" sz="6000" dirty="0" smtClean="0">
                <a:solidFill>
                  <a:srgbClr val="FF0000"/>
                </a:solidFill>
              </a:rPr>
              <a:t>isten to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What </a:t>
            </a:r>
            <a:r>
              <a:rPr lang="en-US" sz="6000" dirty="0" smtClean="0">
                <a:solidFill>
                  <a:srgbClr val="FFFF00"/>
                </a:solidFill>
              </a:rPr>
              <a:t>kind of music do you like to </a:t>
            </a:r>
            <a:r>
              <a:rPr lang="en-US" sz="6000" dirty="0" smtClean="0">
                <a:solidFill>
                  <a:srgbClr val="FF0000"/>
                </a:solidFill>
              </a:rPr>
              <a:t>listen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en-US" sz="6000" dirty="0" smtClean="0">
                <a:solidFill>
                  <a:srgbClr val="FF0000"/>
                </a:solidFill>
              </a:rPr>
              <a:t>to ?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  <a:solidFill>
            <a:srgbClr val="92D050"/>
          </a:solidFill>
        </p:spPr>
        <p:txBody>
          <a:bodyPr>
            <a:normAutofit/>
          </a:bodyPr>
          <a:lstStyle/>
          <a:p>
            <a:endParaRPr lang="en-US" sz="6000" dirty="0" smtClean="0">
              <a:solidFill>
                <a:srgbClr val="7030A0"/>
              </a:solidFill>
            </a:endParaRPr>
          </a:p>
          <a:p>
            <a:r>
              <a:rPr lang="ru-RU" sz="6000" dirty="0" smtClean="0">
                <a:solidFill>
                  <a:srgbClr val="7030A0"/>
                </a:solidFill>
              </a:rPr>
              <a:t>Какую музыку ты  любишь слушать?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0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268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по английскому языку на тему: «Фразовые глаголы»</vt:lpstr>
      <vt:lpstr>Frasal Verbs</vt:lpstr>
      <vt:lpstr>look like</vt:lpstr>
      <vt:lpstr>laugh at</vt:lpstr>
      <vt:lpstr>go with</vt:lpstr>
      <vt:lpstr>get on</vt:lpstr>
      <vt:lpstr>look through How often does your father look through the newspapers?</vt:lpstr>
      <vt:lpstr> written by  What was the story  written by?.</vt:lpstr>
      <vt:lpstr>listen to What kind of music do you like to listen to ?</vt:lpstr>
      <vt:lpstr>famous for  What is London famous for?</vt:lpstr>
      <vt:lpstr>rich in   What is our country rich in?</vt:lpstr>
      <vt:lpstr>proud of</vt:lpstr>
      <vt:lpstr>talk about</vt:lpstr>
      <vt:lpstr>come to</vt:lpstr>
      <vt:lpstr>go out</vt:lpstr>
      <vt:lpstr>get off</vt:lpstr>
      <vt:lpstr>Information resourses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английскому языку на тему: «Фразовые глаголы»</dc:title>
  <dc:creator>15</dc:creator>
  <cp:lastModifiedBy>Виктория</cp:lastModifiedBy>
  <cp:revision>28</cp:revision>
  <dcterms:created xsi:type="dcterms:W3CDTF">2012-10-18T12:56:56Z</dcterms:created>
  <dcterms:modified xsi:type="dcterms:W3CDTF">2012-10-30T20:52:18Z</dcterms:modified>
</cp:coreProperties>
</file>