
<file path=[Content_Types].xml><?xml version="1.0" encoding="utf-8"?>
<Types xmlns="http://schemas.openxmlformats.org/package/2006/content-types">
  <Override ContentType="application/vnd.openxmlformats-officedocument.presentationml.slide+xml" PartName="/ppt/slides/slide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7.xml"/>
  <Override ContentType="application/vnd.openxmlformats-officedocument.presentationml.slideLayout+xml" PartName="/ppt/slideLayouts/slideLayout4.xml"/>
  <Override ContentType="application/vnd.openxmlformats-officedocument.presentationml.slideLayout+xml" PartName="/ppt/slideLayouts/slideLayout6.xml"/>
  <Override ContentType="application/vnd.openxmlformats-officedocument.theme+xml" PartName="/ppt/theme/theme3.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theme+xml" PartName="/ppt/theme/theme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15.xml"/>
  <Default ContentType="image/jpeg" Extension="jpeg"/>
  <Default ContentType="application/vnd.openxmlformats-package.relationships+xml" Extension="rels"/>
  <Default ContentType="application/xml" Extension="xml"/>
  <Override ContentType="application/vnd.openxmlformats-officedocument.presentationml.presentation.main+xml" PartName="/ppt/presentation.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notesMaster+xml" PartName="/ppt/notesMasters/notesMaster1.xml"/>
  <Override ContentType="application/vnd.openxmlformats-officedocument.presentationml.slideLayout+xml" PartName="/ppt/slideLayouts/slideLayout1.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extended-properties+xml" PartName="/docProps/app.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tableStyles+xml" PartName="/ppt/tableStyles.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handoutMaster+xml" PartName="/ppt/handoutMasters/handoutMaster1.xml"/>
  <Override ContentType="application/vnd.openxmlformats-officedocument.presentationml.viewProps+xml" PartName="/ppt/viewProps.xml"/>
  <Override ContentType="application/vnd.openxmlformats-officedocument.presentationml.slideLayout+xml" PartName="/ppt/slideLayouts/slideLayout9.xml"/>
  <Override ContentType="application/vnd.openxmlformats-package.core-properties+xml" PartName="/docProps/core.xml"/>
  <Override ContentType="application/vnd.openxmlformats-officedocument.presentationml.slide+xml" PartName="/ppt/slides/slide5.xml"/>
  <Override ContentType="application/vnd.openxmlformats-officedocument.presentationml.slide+xml" PartName="/ppt/slides/slide19.xml"/>
  <Override ContentType="application/vnd.openxmlformats-officedocument.presentationml.slideLayout+xml" PartName="/ppt/slideLayouts/slideLayout7.xml"/>
  <Default ContentType="image/png" Extension="png"/>
  <Override ContentType="application/vnd.openxmlformats-officedocument.presentationml.notesSlide+xml" PartName="/ppt/notesSlides/notesSlide1.xml"/>
  <Override ContentType="application/vnd.openxmlformats-officedocument.presentationml.slide+xml" PartName="/ppt/slides/slide3.xml"/>
  <Override ContentType="application/vnd.openxmlformats-officedocument.presentationml.slide+xml" PartName="/ppt/slides/slide17.xml"/>
  <Override ContentType="application/vnd.openxmlformats-officedocument.presentationml.slide+xml" PartName="/ppt/slides/slide26.xml"/>
  <Override ContentType="application/vnd.openxmlformats-officedocument.presentationml.presProps+xml" PartName="/ppt/presProps.xml"/>
  <Override ContentType="application/vnd.openxmlformats-officedocument.presentationml.slideLayout+xml" PartName="/ppt/slideLayouts/slideLayout5.xml"/>
  <Override ContentType="application/vnd.openxmlformats-officedocument.theme+xml" PartName="/ppt/theme/theme2.xml"/>
  <Override ContentType="application/vnd.openxmlformats-officedocument.custom-properties+xml" PartName="/docProps/custom.xml"/>
</Types>
</file>

<file path=_rels/.rels><?xml version="1.0" encoding="UTF-8" standalone="yes" ?><Relationships xmlns="http://schemas.openxmlformats.org/package/2006/relationships"><Relationship Id="rId3" Target="docProps/core.xml" Type="http://schemas.openxmlformats.org/package/2006/relationships/metadata/core-properties"/><Relationship Id="rId2" Target="docProps/thumbnail.jpeg" Type="http://schemas.openxmlformats.org/package/2006/relationships/metadata/thumbnail"/><Relationship Id="rId1" Target="ppt/presentation.xml" Type="http://schemas.openxmlformats.org/officeDocument/2006/relationships/officeDocument"/><Relationship Id="rId4" Target="docProps/app.xml" Type="http://schemas.openxmlformats.org/officeDocument/2006/relationships/extended-properties"/><Relationship Id="rId5" Target="docProps/custom.xml" Type="http://schemas.openxmlformats.org/officeDocument/2006/relationships/custom-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260" r:id="rId3"/>
    <p:sldId id="261" r:id="rId4"/>
    <p:sldId id="290" r:id="rId5"/>
    <p:sldId id="291" r:id="rId6"/>
    <p:sldId id="292" r:id="rId7"/>
    <p:sldId id="293" r:id="rId8"/>
    <p:sldId id="296" r:id="rId9"/>
    <p:sldId id="297" r:id="rId10"/>
    <p:sldId id="298" r:id="rId11"/>
    <p:sldId id="299" r:id="rId12"/>
    <p:sldId id="300" r:id="rId13"/>
    <p:sldId id="301" r:id="rId14"/>
    <p:sldId id="302" r:id="rId15"/>
    <p:sldId id="303" r:id="rId16"/>
    <p:sldId id="263" r:id="rId17"/>
    <p:sldId id="294" r:id="rId18"/>
    <p:sldId id="289" r:id="rId19"/>
    <p:sldId id="295" r:id="rId20"/>
    <p:sldId id="304" r:id="rId21"/>
    <p:sldId id="305" r:id="rId22"/>
    <p:sldId id="306" r:id="rId23"/>
    <p:sldId id="307" r:id="rId24"/>
    <p:sldId id="308" r:id="rId25"/>
    <p:sldId id="309" r:id="rId26"/>
    <p:sldId id="310" r:id="rId27"/>
    <p:sldId id="311" r:id="rId2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ECE0"/>
    <a:srgbClr val="FFFFCC"/>
    <a:srgbClr val="DDDDDD"/>
    <a:srgbClr val="B2B2B2"/>
    <a:srgbClr val="000000"/>
    <a:srgbClr val="000066"/>
    <a:srgbClr val="FFFFFF"/>
    <a:srgbClr val="EEEBD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27" autoAdjust="0"/>
    <p:restoredTop sz="99717" autoAdjust="0"/>
  </p:normalViewPr>
  <p:slideViewPr>
    <p:cSldViewPr>
      <p:cViewPr varScale="1">
        <p:scale>
          <a:sx n="93" d="100"/>
          <a:sy n="93" d="100"/>
        </p:scale>
        <p:origin x="-888" y="-108"/>
      </p:cViewPr>
      <p:guideLst>
        <p:guide orient="horz" pos="2160"/>
        <p:guide pos="2880"/>
      </p:guideLst>
    </p:cSldViewPr>
  </p:slideViewPr>
  <p:notesTextViewPr>
    <p:cViewPr>
      <p:scale>
        <a:sx n="100" d="100"/>
        <a:sy n="100" d="100"/>
      </p:scale>
      <p:origin x="0" y="0"/>
    </p:cViewPr>
  </p:notesText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51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51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51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EB94BA8-EBA3-4D45-B381-BDF59EEE58AE}"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2457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245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2458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58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2458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CC81591C-3D37-4244-9A22-B9A9076432BF}"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CC81591C-3D37-4244-9A22-B9A9076432BF}"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p="http://schemas.openxmlformats.org/presentationml/2006/main" xmlns:a="http://schemas.openxmlformats.org/drawingml/2006/main" xmlns:r="http://schemas.openxmlformats.org/officeDocument/2006/relationships" preserve="1" showMasterSp="0" type="title">
  <p:cSld name="Титульный слайд">
    <p:spTree>
      <p:nvGrpSpPr>
        <p:cNvPr id="1" name=""/>
        <p:cNvGrpSpPr/>
        <p:nvPr/>
      </p:nvGrpSpPr>
      <p:grpSpPr>
        <a:xfrm>
          <a:off x="0" y="0"/>
          <a:ext cx="0" cy="0"/>
          <a:chOff x="0" y="0"/>
          <a:chExt cx="0" cy="0"/>
        </a:xfrm>
      </p:grpSpPr>
      <p:sp>
        <p:nvSpPr>
          <p:cNvPr id="3089" name="Rectangle 17"/>
          <p:cNvSpPr>
            <a:spLocks noChangeArrowheads="1"/>
          </p:cNvSpPr>
          <p:nvPr/>
        </p:nvSpPr>
        <p:spPr bwMode="gray">
          <a:xfrm>
            <a:off x="0" y="6751638"/>
            <a:ext cx="9144000" cy="106362"/>
          </a:xfrm>
          <a:prstGeom prst="rect">
            <a:avLst/>
          </a:prstGeom>
          <a:solidFill>
            <a:srgbClr val="C0C0C0"/>
          </a:solidFill>
          <a:ln w="9525">
            <a:noFill/>
            <a:miter lim="800000"/>
            <a:headEnd/>
            <a:tailEnd/>
          </a:ln>
          <a:effectLst/>
        </p:spPr>
        <p:txBody>
          <a:bodyPr anchor="ctr" wrap="none"/>
          <a:lstStyle/>
          <a:p>
            <a:endParaRPr lang="ru-RU"/>
          </a:p>
        </p:txBody>
      </p:sp>
      <p:grpSp>
        <p:nvGrpSpPr>
          <p:cNvPr id="3107" name="Group 35"/>
          <p:cNvGrpSpPr>
            <a:grpSpLocks/>
          </p:cNvGrpSpPr>
          <p:nvPr/>
        </p:nvGrpSpPr>
        <p:grpSpPr bwMode="auto">
          <a:xfrm>
            <a:off x="2286000" y="0"/>
            <a:ext cx="2287588" cy="4960938"/>
            <a:chOff x="1440" y="0"/>
            <a:chExt cx="1441" cy="3125"/>
          </a:xfrm>
        </p:grpSpPr>
        <p:sp>
          <p:nvSpPr>
            <p:cNvPr id="3080" name="Rectangle 8"/>
            <p:cNvSpPr>
              <a:spLocks noChangeArrowheads="1"/>
            </p:cNvSpPr>
            <p:nvPr userDrawn="1"/>
          </p:nvSpPr>
          <p:spPr bwMode="gray">
            <a:xfrm>
              <a:off x="1440" y="0"/>
              <a:ext cx="1441" cy="3125"/>
            </a:xfrm>
            <a:prstGeom prst="rect">
              <a:avLst/>
            </a:prstGeom>
            <a:gradFill rotWithShape="1">
              <a:gsLst>
                <a:gs pos="0">
                  <a:schemeClr val="accent2">
                    <a:alpha val="70000"/>
                  </a:schemeClr>
                </a:gs>
                <a:gs pos="100000">
                  <a:schemeClr val="accent2">
                    <a:gamma/>
                    <a:tint val="0"/>
                    <a:invGamma/>
                    <a:alpha val="0"/>
                  </a:schemeClr>
                </a:gs>
              </a:gsLst>
              <a:lin ang="5400000" scaled="1"/>
            </a:gradFill>
            <a:ln w="9525">
              <a:noFill/>
              <a:miter lim="800000"/>
              <a:headEnd/>
              <a:tailEnd/>
            </a:ln>
            <a:effectLst/>
          </p:spPr>
          <p:txBody>
            <a:bodyPr anchor="ctr" wrap="none"/>
            <a:lstStyle/>
            <a:p>
              <a:endParaRPr lang="ru-RU"/>
            </a:p>
          </p:txBody>
        </p:sp>
        <p:sp>
          <p:nvSpPr>
            <p:cNvPr id="3086" name="Rectangle 14"/>
            <p:cNvSpPr>
              <a:spLocks noChangeArrowheads="1"/>
            </p:cNvSpPr>
            <p:nvPr userDrawn="1"/>
          </p:nvSpPr>
          <p:spPr bwMode="gray">
            <a:xfrm>
              <a:off x="1681" y="0"/>
              <a:ext cx="1053" cy="3125"/>
            </a:xfrm>
            <a:prstGeom prst="rect">
              <a:avLst/>
            </a:prstGeom>
            <a:gradFill rotWithShape="1">
              <a:gsLst>
                <a:gs pos="0">
                  <a:schemeClr val="accent2">
                    <a:gamma/>
                    <a:tint val="0"/>
                    <a:invGamma/>
                    <a:alpha val="30000"/>
                  </a:schemeClr>
                </a:gs>
                <a:gs pos="50000">
                  <a:schemeClr val="accent2">
                    <a:alpha val="70000"/>
                  </a:schemeClr>
                </a:gs>
                <a:gs pos="100000">
                  <a:schemeClr val="accent2">
                    <a:gamma/>
                    <a:tint val="0"/>
                    <a:invGamma/>
                    <a:alpha val="30000"/>
                  </a:schemeClr>
                </a:gs>
              </a:gsLst>
              <a:lin ang="5400000" scaled="1"/>
            </a:gradFill>
            <a:ln w="9525">
              <a:noFill/>
              <a:miter lim="800000"/>
              <a:headEnd/>
              <a:tailEnd/>
            </a:ln>
            <a:effectLst/>
          </p:spPr>
          <p:txBody>
            <a:bodyPr anchor="ctr" wrap="none"/>
            <a:lstStyle/>
            <a:p>
              <a:endParaRPr lang="ru-RU"/>
            </a:p>
          </p:txBody>
        </p:sp>
        <p:sp>
          <p:nvSpPr>
            <p:cNvPr id="3091" name="Rectangle 19"/>
            <p:cNvSpPr>
              <a:spLocks noChangeArrowheads="1"/>
            </p:cNvSpPr>
            <p:nvPr userDrawn="1"/>
          </p:nvSpPr>
          <p:spPr bwMode="gray">
            <a:xfrm>
              <a:off x="1440" y="0"/>
              <a:ext cx="1441" cy="3125"/>
            </a:xfrm>
            <a:prstGeom prst="rect">
              <a:avLst/>
            </a:prstGeom>
            <a:gradFill rotWithShape="1">
              <a:gsLst>
                <a:gs pos="0">
                  <a:schemeClr val="accent2">
                    <a:alpha val="50000"/>
                  </a:schemeClr>
                </a:gs>
                <a:gs pos="100000">
                  <a:schemeClr val="accent2">
                    <a:gamma/>
                    <a:tint val="0"/>
                    <a:invGamma/>
                    <a:alpha val="0"/>
                  </a:schemeClr>
                </a:gs>
              </a:gsLst>
              <a:lin ang="5400000" scaled="1"/>
            </a:gradFill>
            <a:ln w="9525">
              <a:noFill/>
              <a:miter lim="800000"/>
              <a:headEnd/>
              <a:tailEnd/>
            </a:ln>
            <a:effectLst/>
          </p:spPr>
          <p:txBody>
            <a:bodyPr anchor="ctr" wrap="none"/>
            <a:lstStyle/>
            <a:p>
              <a:endParaRPr lang="ru-RU"/>
            </a:p>
          </p:txBody>
        </p:sp>
      </p:grpSp>
      <p:grpSp>
        <p:nvGrpSpPr>
          <p:cNvPr id="3111" name="Group 39"/>
          <p:cNvGrpSpPr>
            <a:grpSpLocks/>
          </p:cNvGrpSpPr>
          <p:nvPr/>
        </p:nvGrpSpPr>
        <p:grpSpPr bwMode="auto">
          <a:xfrm>
            <a:off x="4575175" y="0"/>
            <a:ext cx="2286000" cy="3716338"/>
            <a:chOff x="2882" y="0"/>
            <a:chExt cx="1440" cy="2341"/>
          </a:xfrm>
        </p:grpSpPr>
        <p:sp>
          <p:nvSpPr>
            <p:cNvPr id="3084" name="Rectangle 12"/>
            <p:cNvSpPr>
              <a:spLocks noChangeArrowheads="1"/>
            </p:cNvSpPr>
            <p:nvPr userDrawn="1"/>
          </p:nvSpPr>
          <p:spPr bwMode="gray">
            <a:xfrm>
              <a:off x="2882" y="0"/>
              <a:ext cx="1440" cy="2341"/>
            </a:xfrm>
            <a:prstGeom prst="rect">
              <a:avLst/>
            </a:prstGeom>
            <a:gradFill rotWithShape="1">
              <a:gsLst>
                <a:gs pos="0">
                  <a:schemeClr val="hlink">
                    <a:alpha val="70000"/>
                  </a:schemeClr>
                </a:gs>
                <a:gs pos="100000">
                  <a:schemeClr val="hlink">
                    <a:gamma/>
                    <a:tint val="0"/>
                    <a:invGamma/>
                    <a:alpha val="0"/>
                  </a:schemeClr>
                </a:gs>
              </a:gsLst>
              <a:lin ang="5400000" scaled="1"/>
            </a:gradFill>
            <a:ln w="9525">
              <a:noFill/>
              <a:miter lim="800000"/>
              <a:headEnd/>
              <a:tailEnd/>
            </a:ln>
            <a:effectLst/>
          </p:spPr>
          <p:txBody>
            <a:bodyPr anchor="ctr" wrap="none"/>
            <a:lstStyle/>
            <a:p>
              <a:endParaRPr lang="ru-RU"/>
            </a:p>
          </p:txBody>
        </p:sp>
        <p:sp>
          <p:nvSpPr>
            <p:cNvPr id="3085" name="Rectangle 13"/>
            <p:cNvSpPr>
              <a:spLocks noChangeArrowheads="1"/>
            </p:cNvSpPr>
            <p:nvPr userDrawn="1"/>
          </p:nvSpPr>
          <p:spPr bwMode="gray">
            <a:xfrm>
              <a:off x="2882" y="0"/>
              <a:ext cx="810" cy="2341"/>
            </a:xfrm>
            <a:prstGeom prst="rect">
              <a:avLst/>
            </a:prstGeom>
            <a:gradFill rotWithShape="1">
              <a:gsLst>
                <a:gs pos="0">
                  <a:schemeClr val="hlink">
                    <a:gamma/>
                    <a:tint val="0"/>
                    <a:invGamma/>
                    <a:alpha val="30000"/>
                  </a:schemeClr>
                </a:gs>
                <a:gs pos="50000">
                  <a:schemeClr val="hlink">
                    <a:alpha val="70000"/>
                  </a:schemeClr>
                </a:gs>
                <a:gs pos="100000">
                  <a:schemeClr val="hlink">
                    <a:gamma/>
                    <a:tint val="0"/>
                    <a:invGamma/>
                    <a:alpha val="30000"/>
                  </a:schemeClr>
                </a:gs>
              </a:gsLst>
              <a:lin ang="5400000" scaled="1"/>
            </a:gradFill>
            <a:ln w="9525">
              <a:noFill/>
              <a:miter lim="800000"/>
              <a:headEnd/>
              <a:tailEnd/>
            </a:ln>
            <a:effectLst/>
          </p:spPr>
          <p:txBody>
            <a:bodyPr anchor="ctr" wrap="none"/>
            <a:lstStyle/>
            <a:p>
              <a:endParaRPr lang="ru-RU"/>
            </a:p>
          </p:txBody>
        </p:sp>
        <p:sp>
          <p:nvSpPr>
            <p:cNvPr id="3092" name="Rectangle 20"/>
            <p:cNvSpPr>
              <a:spLocks noChangeArrowheads="1"/>
            </p:cNvSpPr>
            <p:nvPr userDrawn="1"/>
          </p:nvSpPr>
          <p:spPr bwMode="gray">
            <a:xfrm>
              <a:off x="2882" y="0"/>
              <a:ext cx="1440" cy="2341"/>
            </a:xfrm>
            <a:prstGeom prst="rect">
              <a:avLst/>
            </a:prstGeom>
            <a:gradFill rotWithShape="1">
              <a:gsLst>
                <a:gs pos="0">
                  <a:schemeClr val="hlink">
                    <a:alpha val="50000"/>
                  </a:schemeClr>
                </a:gs>
                <a:gs pos="100000">
                  <a:schemeClr val="hlink">
                    <a:gamma/>
                    <a:tint val="0"/>
                    <a:invGamma/>
                    <a:alpha val="0"/>
                  </a:schemeClr>
                </a:gs>
              </a:gsLst>
              <a:lin ang="5400000" scaled="1"/>
            </a:gradFill>
            <a:ln w="9525">
              <a:noFill/>
              <a:miter lim="800000"/>
              <a:headEnd/>
              <a:tailEnd/>
            </a:ln>
            <a:effectLst/>
          </p:spPr>
          <p:txBody>
            <a:bodyPr anchor="ctr" wrap="none"/>
            <a:lstStyle/>
            <a:p>
              <a:endParaRPr lang="ru-RU"/>
            </a:p>
          </p:txBody>
        </p:sp>
      </p:grpSp>
      <p:grpSp>
        <p:nvGrpSpPr>
          <p:cNvPr id="3112" name="Group 40"/>
          <p:cNvGrpSpPr>
            <a:grpSpLocks/>
          </p:cNvGrpSpPr>
          <p:nvPr/>
        </p:nvGrpSpPr>
        <p:grpSpPr bwMode="auto">
          <a:xfrm>
            <a:off x="6858000" y="0"/>
            <a:ext cx="2286000" cy="4941888"/>
            <a:chOff x="4320" y="0"/>
            <a:chExt cx="1440" cy="3113"/>
          </a:xfrm>
        </p:grpSpPr>
        <p:sp>
          <p:nvSpPr>
            <p:cNvPr id="3083" name="Rectangle 11"/>
            <p:cNvSpPr>
              <a:spLocks noChangeArrowheads="1"/>
            </p:cNvSpPr>
            <p:nvPr userDrawn="1"/>
          </p:nvSpPr>
          <p:spPr bwMode="gray">
            <a:xfrm>
              <a:off x="4320" y="0"/>
              <a:ext cx="112" cy="2655"/>
            </a:xfrm>
            <a:prstGeom prst="rect">
              <a:avLst/>
            </a:prstGeom>
            <a:gradFill rotWithShape="1">
              <a:gsLst>
                <a:gs pos="0">
                  <a:schemeClr val="folHlink">
                    <a:gamma/>
                    <a:tint val="0"/>
                    <a:invGamma/>
                    <a:alpha val="0"/>
                  </a:schemeClr>
                </a:gs>
                <a:gs pos="50000">
                  <a:schemeClr val="folHlink">
                    <a:alpha val="70000"/>
                  </a:schemeClr>
                </a:gs>
                <a:gs pos="100000">
                  <a:schemeClr val="folHlink">
                    <a:gamma/>
                    <a:tint val="0"/>
                    <a:invGamma/>
                    <a:alpha val="0"/>
                  </a:schemeClr>
                </a:gs>
              </a:gsLst>
              <a:lin ang="5400000" scaled="1"/>
            </a:gradFill>
            <a:ln w="9525">
              <a:noFill/>
              <a:miter lim="800000"/>
              <a:headEnd/>
              <a:tailEnd/>
            </a:ln>
            <a:effectLst/>
          </p:spPr>
          <p:txBody>
            <a:bodyPr anchor="ctr" wrap="none"/>
            <a:lstStyle/>
            <a:p>
              <a:endParaRPr lang="ru-RU"/>
            </a:p>
          </p:txBody>
        </p:sp>
        <p:grpSp>
          <p:nvGrpSpPr>
            <p:cNvPr id="3110" name="Group 38"/>
            <p:cNvGrpSpPr>
              <a:grpSpLocks/>
            </p:cNvGrpSpPr>
            <p:nvPr userDrawn="1"/>
          </p:nvGrpSpPr>
          <p:grpSpPr bwMode="auto">
            <a:xfrm>
              <a:off x="4320" y="0"/>
              <a:ext cx="1440" cy="3113"/>
              <a:chOff x="4320" y="0"/>
              <a:chExt cx="1440" cy="3113"/>
            </a:xfrm>
          </p:grpSpPr>
          <p:sp>
            <p:nvSpPr>
              <p:cNvPr id="3081" name="Rectangle 9"/>
              <p:cNvSpPr>
                <a:spLocks noChangeArrowheads="1"/>
              </p:cNvSpPr>
              <p:nvPr userDrawn="1"/>
            </p:nvSpPr>
            <p:spPr bwMode="gray">
              <a:xfrm>
                <a:off x="4320" y="0"/>
                <a:ext cx="1440" cy="3113"/>
              </a:xfrm>
              <a:prstGeom prst="rect">
                <a:avLst/>
              </a:prstGeom>
              <a:gradFill rotWithShape="1">
                <a:gsLst>
                  <a:gs pos="0">
                    <a:schemeClr val="folHlink">
                      <a:alpha val="70000"/>
                    </a:schemeClr>
                  </a:gs>
                  <a:gs pos="100000">
                    <a:schemeClr val="folHlink">
                      <a:gamma/>
                      <a:tint val="0"/>
                      <a:invGamma/>
                      <a:alpha val="0"/>
                    </a:schemeClr>
                  </a:gs>
                </a:gsLst>
                <a:lin ang="5400000" scaled="1"/>
              </a:gradFill>
              <a:ln w="9525">
                <a:noFill/>
                <a:miter lim="800000"/>
                <a:headEnd/>
                <a:tailEnd/>
              </a:ln>
              <a:effectLst/>
            </p:spPr>
            <p:txBody>
              <a:bodyPr anchor="ctr" wrap="none"/>
              <a:lstStyle/>
              <a:p>
                <a:endParaRPr lang="ru-RU"/>
              </a:p>
            </p:txBody>
          </p:sp>
          <p:sp>
            <p:nvSpPr>
              <p:cNvPr id="3082" name="Rectangle 10"/>
              <p:cNvSpPr>
                <a:spLocks noChangeArrowheads="1"/>
              </p:cNvSpPr>
              <p:nvPr userDrawn="1"/>
            </p:nvSpPr>
            <p:spPr bwMode="gray">
              <a:xfrm>
                <a:off x="5420" y="0"/>
                <a:ext cx="340" cy="2655"/>
              </a:xfrm>
              <a:prstGeom prst="rect">
                <a:avLst/>
              </a:prstGeom>
              <a:gradFill rotWithShape="1">
                <a:gsLst>
                  <a:gs pos="0">
                    <a:schemeClr val="folHlink">
                      <a:gamma/>
                      <a:tint val="0"/>
                      <a:invGamma/>
                      <a:alpha val="0"/>
                    </a:schemeClr>
                  </a:gs>
                  <a:gs pos="50000">
                    <a:schemeClr val="folHlink">
                      <a:alpha val="70000"/>
                    </a:schemeClr>
                  </a:gs>
                  <a:gs pos="100000">
                    <a:schemeClr val="folHlink">
                      <a:gamma/>
                      <a:tint val="0"/>
                      <a:invGamma/>
                      <a:alpha val="0"/>
                    </a:schemeClr>
                  </a:gs>
                </a:gsLst>
                <a:lin ang="5400000" scaled="1"/>
              </a:gradFill>
              <a:ln w="9525">
                <a:noFill/>
                <a:miter lim="800000"/>
                <a:headEnd/>
                <a:tailEnd/>
              </a:ln>
              <a:effectLst/>
            </p:spPr>
            <p:txBody>
              <a:bodyPr anchor="ctr" wrap="none"/>
              <a:lstStyle/>
              <a:p>
                <a:endParaRPr lang="ru-RU"/>
              </a:p>
            </p:txBody>
          </p:sp>
          <p:sp>
            <p:nvSpPr>
              <p:cNvPr id="3093" name="Rectangle 21"/>
              <p:cNvSpPr>
                <a:spLocks noChangeArrowheads="1"/>
              </p:cNvSpPr>
              <p:nvPr userDrawn="1"/>
            </p:nvSpPr>
            <p:spPr bwMode="gray">
              <a:xfrm>
                <a:off x="4320" y="0"/>
                <a:ext cx="1440" cy="3113"/>
              </a:xfrm>
              <a:prstGeom prst="rect">
                <a:avLst/>
              </a:prstGeom>
              <a:gradFill rotWithShape="1">
                <a:gsLst>
                  <a:gs pos="0">
                    <a:schemeClr val="folHlink">
                      <a:alpha val="50000"/>
                    </a:schemeClr>
                  </a:gs>
                  <a:gs pos="100000">
                    <a:schemeClr val="folHlink">
                      <a:gamma/>
                      <a:tint val="0"/>
                      <a:invGamma/>
                      <a:alpha val="0"/>
                    </a:schemeClr>
                  </a:gs>
                </a:gsLst>
                <a:lin ang="5400000" scaled="1"/>
              </a:gradFill>
              <a:ln w="9525">
                <a:noFill/>
                <a:miter lim="800000"/>
                <a:headEnd/>
                <a:tailEnd/>
              </a:ln>
              <a:effectLst/>
            </p:spPr>
            <p:txBody>
              <a:bodyPr anchor="ctr" wrap="none"/>
              <a:lstStyle/>
              <a:p>
                <a:endParaRPr lang="ru-RU"/>
              </a:p>
            </p:txBody>
          </p:sp>
        </p:grpSp>
      </p:grpSp>
      <p:grpSp>
        <p:nvGrpSpPr>
          <p:cNvPr id="3106" name="Group 34"/>
          <p:cNvGrpSpPr>
            <a:grpSpLocks/>
          </p:cNvGrpSpPr>
          <p:nvPr/>
        </p:nvGrpSpPr>
        <p:grpSpPr bwMode="auto">
          <a:xfrm>
            <a:off x="0" y="0"/>
            <a:ext cx="2286000" cy="3714750"/>
            <a:chOff x="0" y="0"/>
            <a:chExt cx="1440" cy="2340"/>
          </a:xfrm>
        </p:grpSpPr>
        <p:sp>
          <p:nvSpPr>
            <p:cNvPr id="3079" name="Rectangle 7"/>
            <p:cNvSpPr>
              <a:spLocks noChangeArrowheads="1"/>
            </p:cNvSpPr>
            <p:nvPr userDrawn="1"/>
          </p:nvSpPr>
          <p:spPr bwMode="gray">
            <a:xfrm>
              <a:off x="0" y="0"/>
              <a:ext cx="1440" cy="2340"/>
            </a:xfrm>
            <a:prstGeom prst="rect">
              <a:avLst/>
            </a:prstGeom>
            <a:gradFill rotWithShape="1">
              <a:gsLst>
                <a:gs pos="0">
                  <a:schemeClr val="accent1">
                    <a:alpha val="70000"/>
                  </a:schemeClr>
                </a:gs>
                <a:gs pos="100000">
                  <a:schemeClr val="accent1">
                    <a:gamma/>
                    <a:tint val="0"/>
                    <a:invGamma/>
                    <a:alpha val="0"/>
                  </a:schemeClr>
                </a:gs>
              </a:gsLst>
              <a:lin ang="5400000" scaled="1"/>
            </a:gradFill>
            <a:ln w="9525">
              <a:noFill/>
              <a:miter lim="800000"/>
              <a:headEnd/>
              <a:tailEnd/>
            </a:ln>
            <a:effectLst/>
          </p:spPr>
          <p:txBody>
            <a:bodyPr anchor="ctr" wrap="none"/>
            <a:lstStyle/>
            <a:p>
              <a:endParaRPr lang="ru-RU"/>
            </a:p>
          </p:txBody>
        </p:sp>
        <p:sp>
          <p:nvSpPr>
            <p:cNvPr id="3087" name="Rectangle 15"/>
            <p:cNvSpPr>
              <a:spLocks noChangeArrowheads="1"/>
            </p:cNvSpPr>
            <p:nvPr userDrawn="1"/>
          </p:nvSpPr>
          <p:spPr bwMode="gray">
            <a:xfrm>
              <a:off x="1338" y="0"/>
              <a:ext cx="102" cy="2340"/>
            </a:xfrm>
            <a:prstGeom prst="rect">
              <a:avLst/>
            </a:prstGeom>
            <a:gradFill rotWithShape="1">
              <a:gsLst>
                <a:gs pos="0">
                  <a:schemeClr val="accent1">
                    <a:gamma/>
                    <a:tint val="0"/>
                    <a:invGamma/>
                    <a:alpha val="30000"/>
                  </a:schemeClr>
                </a:gs>
                <a:gs pos="50000">
                  <a:schemeClr val="accent1">
                    <a:alpha val="70000"/>
                  </a:schemeClr>
                </a:gs>
                <a:gs pos="100000">
                  <a:schemeClr val="accent1">
                    <a:gamma/>
                    <a:tint val="0"/>
                    <a:invGamma/>
                    <a:alpha val="30000"/>
                  </a:schemeClr>
                </a:gs>
              </a:gsLst>
              <a:lin ang="5400000" scaled="1"/>
            </a:gradFill>
            <a:ln w="9525">
              <a:noFill/>
              <a:miter lim="800000"/>
              <a:headEnd/>
              <a:tailEnd/>
            </a:ln>
            <a:effectLst/>
          </p:spPr>
          <p:txBody>
            <a:bodyPr anchor="ctr" wrap="none"/>
            <a:lstStyle/>
            <a:p>
              <a:endParaRPr lang="ru-RU"/>
            </a:p>
          </p:txBody>
        </p:sp>
        <p:sp>
          <p:nvSpPr>
            <p:cNvPr id="3088" name="Rectangle 16"/>
            <p:cNvSpPr>
              <a:spLocks noChangeArrowheads="1"/>
            </p:cNvSpPr>
            <p:nvPr userDrawn="1"/>
          </p:nvSpPr>
          <p:spPr bwMode="gray">
            <a:xfrm>
              <a:off x="0" y="0"/>
              <a:ext cx="486" cy="2340"/>
            </a:xfrm>
            <a:prstGeom prst="rect">
              <a:avLst/>
            </a:prstGeom>
            <a:gradFill rotWithShape="1">
              <a:gsLst>
                <a:gs pos="0">
                  <a:schemeClr val="accent1">
                    <a:gamma/>
                    <a:tint val="0"/>
                    <a:invGamma/>
                    <a:alpha val="30000"/>
                  </a:schemeClr>
                </a:gs>
                <a:gs pos="50000">
                  <a:schemeClr val="accent1">
                    <a:alpha val="70000"/>
                  </a:schemeClr>
                </a:gs>
                <a:gs pos="100000">
                  <a:schemeClr val="accent1">
                    <a:gamma/>
                    <a:tint val="0"/>
                    <a:invGamma/>
                    <a:alpha val="30000"/>
                  </a:schemeClr>
                </a:gs>
              </a:gsLst>
              <a:lin ang="5400000" scaled="1"/>
            </a:gradFill>
            <a:ln w="9525">
              <a:noFill/>
              <a:miter lim="800000"/>
              <a:headEnd/>
              <a:tailEnd/>
            </a:ln>
            <a:effectLst/>
          </p:spPr>
          <p:txBody>
            <a:bodyPr anchor="ctr" wrap="none"/>
            <a:lstStyle/>
            <a:p>
              <a:endParaRPr lang="ru-RU"/>
            </a:p>
          </p:txBody>
        </p:sp>
        <p:sp>
          <p:nvSpPr>
            <p:cNvPr id="3094" name="Rectangle 22"/>
            <p:cNvSpPr>
              <a:spLocks noChangeArrowheads="1"/>
            </p:cNvSpPr>
            <p:nvPr userDrawn="1"/>
          </p:nvSpPr>
          <p:spPr bwMode="gray">
            <a:xfrm>
              <a:off x="0" y="0"/>
              <a:ext cx="1440" cy="2340"/>
            </a:xfrm>
            <a:prstGeom prst="rect">
              <a:avLst/>
            </a:prstGeom>
            <a:gradFill rotWithShape="1">
              <a:gsLst>
                <a:gs pos="0">
                  <a:schemeClr val="accent1">
                    <a:alpha val="50000"/>
                  </a:schemeClr>
                </a:gs>
                <a:gs pos="100000">
                  <a:schemeClr val="accent1">
                    <a:gamma/>
                    <a:tint val="0"/>
                    <a:invGamma/>
                    <a:alpha val="0"/>
                  </a:schemeClr>
                </a:gs>
              </a:gsLst>
              <a:lin ang="5400000" scaled="1"/>
            </a:gradFill>
            <a:ln w="9525">
              <a:noFill/>
              <a:miter lim="800000"/>
              <a:headEnd/>
              <a:tailEnd/>
            </a:ln>
            <a:effectLst/>
          </p:spPr>
          <p:txBody>
            <a:bodyPr anchor="ctr" wrap="none"/>
            <a:lstStyle/>
            <a:p>
              <a:endParaRPr lang="ru-RU"/>
            </a:p>
          </p:txBody>
        </p:sp>
      </p:grpSp>
      <p:grpSp>
        <p:nvGrpSpPr>
          <p:cNvPr id="3113" name="Group 41"/>
          <p:cNvGrpSpPr>
            <a:grpSpLocks/>
          </p:cNvGrpSpPr>
          <p:nvPr/>
        </p:nvGrpSpPr>
        <p:grpSpPr bwMode="auto">
          <a:xfrm>
            <a:off x="0" y="0"/>
            <a:ext cx="9144000" cy="171450"/>
            <a:chOff x="0" y="0"/>
            <a:chExt cx="5760" cy="108"/>
          </a:xfrm>
        </p:grpSpPr>
        <p:sp>
          <p:nvSpPr>
            <p:cNvPr id="3096" name="Rectangle 24"/>
            <p:cNvSpPr>
              <a:spLocks noChangeArrowheads="1"/>
            </p:cNvSpPr>
            <p:nvPr userDrawn="1"/>
          </p:nvSpPr>
          <p:spPr bwMode="gray">
            <a:xfrm>
              <a:off x="0" y="0"/>
              <a:ext cx="1440" cy="108"/>
            </a:xfrm>
            <a:prstGeom prst="rect">
              <a:avLst/>
            </a:prstGeom>
            <a:solidFill>
              <a:schemeClr val="accent1"/>
            </a:solidFill>
            <a:ln w="9525">
              <a:noFill/>
              <a:miter lim="800000"/>
              <a:headEnd/>
              <a:tailEnd/>
            </a:ln>
            <a:effectLst/>
          </p:spPr>
          <p:txBody>
            <a:bodyPr anchor="ctr" wrap="none"/>
            <a:lstStyle/>
            <a:p>
              <a:endParaRPr lang="ru-RU"/>
            </a:p>
          </p:txBody>
        </p:sp>
        <p:sp>
          <p:nvSpPr>
            <p:cNvPr id="3097" name="Rectangle 25"/>
            <p:cNvSpPr>
              <a:spLocks noChangeArrowheads="1"/>
            </p:cNvSpPr>
            <p:nvPr userDrawn="1"/>
          </p:nvSpPr>
          <p:spPr bwMode="gray">
            <a:xfrm>
              <a:off x="1440" y="0"/>
              <a:ext cx="1441" cy="108"/>
            </a:xfrm>
            <a:prstGeom prst="rect">
              <a:avLst/>
            </a:prstGeom>
            <a:solidFill>
              <a:schemeClr val="accent2"/>
            </a:solidFill>
            <a:ln w="9525">
              <a:noFill/>
              <a:miter lim="800000"/>
              <a:headEnd/>
              <a:tailEnd/>
            </a:ln>
            <a:effectLst/>
          </p:spPr>
          <p:txBody>
            <a:bodyPr anchor="ctr" wrap="none"/>
            <a:lstStyle/>
            <a:p>
              <a:endParaRPr lang="ru-RU"/>
            </a:p>
          </p:txBody>
        </p:sp>
        <p:sp>
          <p:nvSpPr>
            <p:cNvPr id="3098" name="Rectangle 26"/>
            <p:cNvSpPr>
              <a:spLocks noChangeArrowheads="1"/>
            </p:cNvSpPr>
            <p:nvPr userDrawn="1"/>
          </p:nvSpPr>
          <p:spPr bwMode="gray">
            <a:xfrm>
              <a:off x="2882" y="0"/>
              <a:ext cx="1440" cy="108"/>
            </a:xfrm>
            <a:prstGeom prst="rect">
              <a:avLst/>
            </a:prstGeom>
            <a:solidFill>
              <a:schemeClr val="hlink"/>
            </a:solidFill>
            <a:ln w="9525">
              <a:noFill/>
              <a:miter lim="800000"/>
              <a:headEnd/>
              <a:tailEnd/>
            </a:ln>
            <a:effectLst/>
          </p:spPr>
          <p:txBody>
            <a:bodyPr anchor="ctr" wrap="none"/>
            <a:lstStyle/>
            <a:p>
              <a:endParaRPr lang="ru-RU"/>
            </a:p>
          </p:txBody>
        </p:sp>
        <p:sp>
          <p:nvSpPr>
            <p:cNvPr id="3099" name="Rectangle 27"/>
            <p:cNvSpPr>
              <a:spLocks noChangeArrowheads="1"/>
            </p:cNvSpPr>
            <p:nvPr userDrawn="1"/>
          </p:nvSpPr>
          <p:spPr bwMode="gray">
            <a:xfrm>
              <a:off x="4320" y="0"/>
              <a:ext cx="1440" cy="108"/>
            </a:xfrm>
            <a:prstGeom prst="rect">
              <a:avLst/>
            </a:prstGeom>
            <a:solidFill>
              <a:schemeClr val="folHlink"/>
            </a:solidFill>
            <a:ln w="9525">
              <a:noFill/>
              <a:miter lim="800000"/>
              <a:headEnd/>
              <a:tailEnd/>
            </a:ln>
            <a:effectLst/>
          </p:spPr>
          <p:txBody>
            <a:bodyPr anchor="ctr" wrap="none"/>
            <a:lstStyle/>
            <a:p>
              <a:endParaRPr lang="ru-RU"/>
            </a:p>
          </p:txBody>
        </p:sp>
      </p:grpSp>
      <p:pic>
        <p:nvPicPr>
          <p:cNvPr descr="1" id="3100" name="Picture 28"/>
          <p:cNvPicPr>
            <a:picLocks noChangeArrowheads="1" noChangeAspect="1"/>
          </p:cNvPicPr>
          <p:nvPr/>
        </p:nvPicPr>
        <p:blipFill>
          <a:blip cstate="print" r:embed="rId2"/>
          <a:stretch>
            <a:fillRect/>
          </a:stretch>
        </p:blipFill>
        <p:spPr bwMode="gray">
          <a:xfrm>
            <a:off x="7164388" y="908050"/>
            <a:ext cx="1979612" cy="3889375"/>
          </a:xfrm>
          <a:prstGeom prst="rect">
            <a:avLst/>
          </a:prstGeom>
          <a:noFill/>
        </p:spPr>
      </p:pic>
      <p:pic>
        <p:nvPicPr>
          <p:cNvPr descr="2" id="3101" name="Picture 29"/>
          <p:cNvPicPr>
            <a:picLocks noChangeArrowheads="1" noChangeAspect="1"/>
          </p:cNvPicPr>
          <p:nvPr/>
        </p:nvPicPr>
        <p:blipFill>
          <a:blip cstate="print" r:embed="rId3"/>
          <a:srcRect r="66"/>
          <a:stretch>
            <a:fillRect/>
          </a:stretch>
        </p:blipFill>
        <p:spPr bwMode="gray">
          <a:xfrm>
            <a:off x="5062538" y="1268413"/>
            <a:ext cx="1795462" cy="2736850"/>
          </a:xfrm>
          <a:prstGeom prst="rect">
            <a:avLst/>
          </a:prstGeom>
          <a:noFill/>
        </p:spPr>
      </p:pic>
      <p:pic>
        <p:nvPicPr>
          <p:cNvPr descr="3" id="3102" name="Picture 30"/>
          <p:cNvPicPr>
            <a:picLocks noChangeArrowheads="1" noChangeAspect="1"/>
          </p:cNvPicPr>
          <p:nvPr/>
        </p:nvPicPr>
        <p:blipFill>
          <a:blip cstate="print" r:embed="rId4"/>
          <a:srcRect r="135"/>
          <a:stretch>
            <a:fillRect/>
          </a:stretch>
        </p:blipFill>
        <p:spPr bwMode="gray">
          <a:xfrm>
            <a:off x="314325" y="692150"/>
            <a:ext cx="1973263" cy="3641725"/>
          </a:xfrm>
          <a:prstGeom prst="rect">
            <a:avLst/>
          </a:prstGeom>
          <a:noFill/>
        </p:spPr>
      </p:pic>
      <p:pic>
        <p:nvPicPr>
          <p:cNvPr descr="4" id="3103" name="Picture 31"/>
          <p:cNvPicPr>
            <a:picLocks noChangeArrowheads="1" noChangeAspect="1"/>
          </p:cNvPicPr>
          <p:nvPr/>
        </p:nvPicPr>
        <p:blipFill>
          <a:blip cstate="print" r:embed="rId5"/>
          <a:srcRect/>
          <a:stretch>
            <a:fillRect/>
          </a:stretch>
        </p:blipFill>
        <p:spPr bwMode="gray">
          <a:xfrm>
            <a:off x="2497138" y="374650"/>
            <a:ext cx="2071687" cy="4999038"/>
          </a:xfrm>
          <a:prstGeom prst="rect">
            <a:avLst/>
          </a:prstGeom>
          <a:noFill/>
        </p:spPr>
      </p:pic>
      <p:sp>
        <p:nvSpPr>
          <p:cNvPr id="3074" name="Rectangle 2"/>
          <p:cNvSpPr>
            <a:spLocks noChangeArrowheads="1" noGrp="1"/>
          </p:cNvSpPr>
          <p:nvPr>
            <p:ph type="ctrTitle"/>
          </p:nvPr>
        </p:nvSpPr>
        <p:spPr>
          <a:xfrm>
            <a:off x="228600" y="5334000"/>
            <a:ext cx="8686800" cy="863600"/>
          </a:xfrm>
        </p:spPr>
        <p:txBody>
          <a:bodyPr/>
          <a:lstStyle>
            <a:lvl1pPr algn="ctr">
              <a:defRPr sz="4600"/>
            </a:lvl1pPr>
          </a:lstStyle>
          <a:p>
            <a:r>
              <a:rPr lang="ru-RU" smtClean="0"/>
              <a:t>Образец заголовка</a:t>
            </a:r>
            <a:endParaRPr lang="en-US"/>
          </a:p>
        </p:txBody>
      </p:sp>
      <p:sp>
        <p:nvSpPr>
          <p:cNvPr id="3075" name="Rectangle 3"/>
          <p:cNvSpPr>
            <a:spLocks noChangeArrowheads="1" noGrp="1"/>
          </p:cNvSpPr>
          <p:nvPr>
            <p:ph idx="1" type="subTitle"/>
          </p:nvPr>
        </p:nvSpPr>
        <p:spPr>
          <a:xfrm>
            <a:off x="1371600" y="6159500"/>
            <a:ext cx="6400800" cy="342900"/>
          </a:xfrm>
        </p:spPr>
        <p:txBody>
          <a:bodyPr/>
          <a:lstStyle>
            <a:lvl1pPr algn="ctr" indent="0" marL="0">
              <a:buFontTx/>
              <a:buNone/>
              <a:defRPr sz="1800">
                <a:latin charset="0" pitchFamily="18" typeface="Times New Roman"/>
              </a:defRPr>
            </a:lvl1pPr>
          </a:lstStyle>
          <a:p>
            <a:r>
              <a:rPr lang="ru-RU" smtClean="0"/>
              <a:t>Образец подзаголовка</a:t>
            </a:r>
            <a:endParaRPr lang="en-US"/>
          </a:p>
        </p:txBody>
      </p:sp>
      <p:sp>
        <p:nvSpPr>
          <p:cNvPr id="3076" name="Rectangle 4"/>
          <p:cNvSpPr>
            <a:spLocks noChangeArrowheads="1" noGrp="1"/>
          </p:cNvSpPr>
          <p:nvPr>
            <p:ph idx="2" sz="half" type="dt"/>
          </p:nvPr>
        </p:nvSpPr>
        <p:spPr>
          <a:xfrm>
            <a:off x="457200" y="6477000"/>
            <a:ext cx="1676400" cy="244475"/>
          </a:xfrm>
        </p:spPr>
        <p:txBody>
          <a:bodyPr/>
          <a:lstStyle>
            <a:lvl1pPr>
              <a:defRPr/>
            </a:lvl1pPr>
          </a:lstStyle>
          <a:p>
            <a:endParaRPr lang="en-US"/>
          </a:p>
        </p:txBody>
      </p:sp>
      <p:sp>
        <p:nvSpPr>
          <p:cNvPr id="3077" name="Rectangle 5"/>
          <p:cNvSpPr>
            <a:spLocks noChangeArrowheads="1" noGrp="1"/>
          </p:cNvSpPr>
          <p:nvPr>
            <p:ph idx="3" sz="quarter" type="ftr"/>
          </p:nvPr>
        </p:nvSpPr>
        <p:spPr>
          <a:xfrm>
            <a:off x="6629400" y="6477000"/>
            <a:ext cx="1219200" cy="244475"/>
          </a:xfrm>
        </p:spPr>
        <p:txBody>
          <a:bodyPr/>
          <a:lstStyle>
            <a:lvl1pPr>
              <a:defRPr/>
            </a:lvl1pPr>
          </a:lstStyle>
          <a:p>
            <a:endParaRPr lang="en-US"/>
          </a:p>
        </p:txBody>
      </p:sp>
      <p:sp>
        <p:nvSpPr>
          <p:cNvPr id="3078" name="Rectangle 6"/>
          <p:cNvSpPr>
            <a:spLocks noChangeArrowheads="1" noGrp="1"/>
          </p:cNvSpPr>
          <p:nvPr>
            <p:ph idx="4" sz="quarter" type="sldNum"/>
          </p:nvPr>
        </p:nvSpPr>
        <p:spPr>
          <a:xfrm>
            <a:off x="8001000" y="6477000"/>
            <a:ext cx="685800" cy="244475"/>
          </a:xfrm>
        </p:spPr>
        <p:txBody>
          <a:bodyPr/>
          <a:lstStyle>
            <a:lvl1pPr>
              <a:defRPr/>
            </a:lvl1pPr>
          </a:lstStyle>
          <a:p>
            <a:fld id="{1D86BEF5-0A39-4EB3-A68C-8EF6351ACF39}" type="slidenum">
              <a:rPr lang="en-US"/>
              <a:pPr/>
              <a:t>‹#›</a:t>
            </a:fld>
            <a:endParaRPr lang="en-US"/>
          </a:p>
        </p:txBody>
      </p:sp>
      <p:sp>
        <p:nvSpPr>
          <p:cNvPr id="3104" name="Text Box 32"/>
          <p:cNvSpPr txBox="1">
            <a:spLocks noChangeArrowheads="1"/>
          </p:cNvSpPr>
          <p:nvPr/>
        </p:nvSpPr>
        <p:spPr bwMode="gray">
          <a:xfrm>
            <a:off x="7847013" y="239713"/>
            <a:ext cx="1196975" cy="396875"/>
          </a:xfrm>
          <a:prstGeom prst="rect">
            <a:avLst/>
          </a:prstGeom>
          <a:noFill/>
          <a:ln w="9525">
            <a:noFill/>
            <a:miter lim="800000"/>
            <a:headEnd/>
            <a:tailEnd/>
          </a:ln>
          <a:effectLst/>
        </p:spPr>
        <p:txBody>
          <a:bodyPr wrap="none">
            <a:spAutoFit/>
          </a:bodyPr>
          <a:lstStyle/>
          <a:p>
            <a:pPr algn="r"/>
            <a:r>
              <a:rPr lang="en-US" sz="2000">
                <a:solidFill>
                  <a:srgbClr val="FFFFFF"/>
                </a:solidFill>
                <a:latin charset="0" pitchFamily="34" typeface="Arial Black"/>
              </a:rPr>
              <a:t>L/O/G/O</a:t>
            </a:r>
          </a:p>
        </p:txBody>
      </p:sp>
    </p:spTree>
  </p:cSld>
  <p:clrMapOvr>
    <a:masterClrMapping/>
  </p:clrMapOvr>
  <p:transition>
    <p:wedge/>
  </p:transition>
  <p:timing>
    <p:tnLst>
      <p:par>
        <p:cTn dur="indefinite" id="1" nodeType="tmRoot" restart="never">
          <p:childTnLst>
            <p:seq concurrent="1" nextAc="seek">
              <p:cTn dur="indefinite" id="2" nodeType="mainSeq">
                <p:childTnLst>
                  <p:par>
                    <p:cTn fill="hold" id="3">
                      <p:stCondLst>
                        <p:cond delay="indefinite"/>
                        <p:cond delay="0" evt="onBegin">
                          <p:tn val="2"/>
                        </p:cond>
                      </p:stCondLst>
                      <p:childTnLst>
                        <p:par>
                          <p:cTn fill="hold" id="4">
                            <p:stCondLst>
                              <p:cond delay="0"/>
                            </p:stCondLst>
                            <p:childTnLst>
                              <p:par>
                                <p:cTn fill="hold" grpId="0" id="5" nodeType="withEffect" presetClass="entr" presetID="27" presetSubtype="0">
                                  <p:stCondLst>
                                    <p:cond delay="0"/>
                                  </p:stCondLst>
                                  <p:iterate type="lt">
                                    <p:tmPct val="50000"/>
                                  </p:iterate>
                                  <p:childTnLst>
                                    <p:set>
                                      <p:cBhvr>
                                        <p:cTn dur="1" fill="hold" id="6">
                                          <p:stCondLst>
                                            <p:cond delay="0"/>
                                          </p:stCondLst>
                                        </p:cTn>
                                        <p:tgtEl>
                                          <p:spTgt spid="3074"/>
                                        </p:tgtEl>
                                        <p:attrNameLst>
                                          <p:attrName>style.visibility</p:attrName>
                                        </p:attrNameLst>
                                      </p:cBhvr>
                                      <p:to>
                                        <p:strVal val="visible"/>
                                      </p:to>
                                    </p:set>
                                    <p:anim calcmode="discrete" valueType="clr">
                                      <p:cBhvr override="childStyle">
                                        <p:cTn dur="80" id="7"/>
                                        <p:tgtEl>
                                          <p:spTgt spid="3074"/>
                                        </p:tgtEl>
                                        <p:attrNameLst>
                                          <p:attrName>style.color</p:attrName>
                                        </p:attrNameLst>
                                      </p:cBhvr>
                                      <p:tavLst>
                                        <p:tav tm="0">
                                          <p:val>
                                            <p:clrVal>
                                              <a:schemeClr val="accent2"/>
                                            </p:clrVal>
                                          </p:val>
                                        </p:tav>
                                        <p:tav tm="50000">
                                          <p:val>
                                            <p:clrVal>
                                              <a:schemeClr val="hlink"/>
                                            </p:clrVal>
                                          </p:val>
                                        </p:tav>
                                      </p:tavLst>
                                    </p:anim>
                                    <p:anim calcmode="discrete" valueType="clr">
                                      <p:cBhvr>
                                        <p:cTn dur="80" id="8"/>
                                        <p:tgtEl>
                                          <p:spTgt spid="3074"/>
                                        </p:tgtEl>
                                        <p:attrNameLst>
                                          <p:attrName>fillcolor</p:attrName>
                                        </p:attrNameLst>
                                      </p:cBhvr>
                                      <p:tavLst>
                                        <p:tav tm="0">
                                          <p:val>
                                            <p:clrVal>
                                              <a:schemeClr val="accent2"/>
                                            </p:clrVal>
                                          </p:val>
                                        </p:tav>
                                        <p:tav tm="50000">
                                          <p:val>
                                            <p:clrVal>
                                              <a:schemeClr val="hlink"/>
                                            </p:clrVal>
                                          </p:val>
                                        </p:tav>
                                      </p:tavLst>
                                    </p:anim>
                                    <p:set>
                                      <p:cBhvr>
                                        <p:cTn dur="80" id="9"/>
                                        <p:tgtEl>
                                          <p:spTgt spid="3074"/>
                                        </p:tgtEl>
                                        <p:attrNameLst>
                                          <p:attrName>fill.type</p:attrName>
                                        </p:attrNameLst>
                                      </p:cBhvr>
                                      <p:to>
                                        <p:strVal val="solid"/>
                                      </p:to>
                                    </p:set>
                                  </p:childTnLst>
                                </p:cTn>
                              </p:par>
                              <p:par>
                                <p:cTn fill="hold" grpId="1" id="10" nodeType="withEffect" presetClass="entr" presetID="42" presetSubtype="0">
                                  <p:stCondLst>
                                    <p:cond delay="0"/>
                                  </p:stCondLst>
                                  <p:childTnLst>
                                    <p:set>
                                      <p:cBhvr>
                                        <p:cTn dur="1" fill="hold" id="11">
                                          <p:stCondLst>
                                            <p:cond delay="0"/>
                                          </p:stCondLst>
                                        </p:cTn>
                                        <p:tgtEl>
                                          <p:spTgt spid="3075">
                                            <p:txEl>
                                              <p:pRg end="0" st="0"/>
                                            </p:txEl>
                                          </p:spTgt>
                                        </p:tgtEl>
                                        <p:attrNameLst>
                                          <p:attrName>style.visibility</p:attrName>
                                        </p:attrNameLst>
                                      </p:cBhvr>
                                      <p:to>
                                        <p:strVal val="visible"/>
                                      </p:to>
                                    </p:set>
                                    <p:animEffect filter="fade" transition="in">
                                      <p:cBhvr>
                                        <p:cTn dur="500" id="12"/>
                                        <p:tgtEl>
                                          <p:spTgt spid="3075">
                                            <p:txEl>
                                              <p:pRg end="0" st="0"/>
                                            </p:txEl>
                                          </p:spTgt>
                                        </p:tgtEl>
                                      </p:cBhvr>
                                    </p:animEffect>
                                    <p:anim calcmode="lin" valueType="num">
                                      <p:cBhvr>
                                        <p:cTn dur="500" fill="hold" id="13"/>
                                        <p:tgtEl>
                                          <p:spTgt spid="3075">
                                            <p:txEl>
                                              <p:pRg end="0" st="0"/>
                                            </p:txEl>
                                          </p:spTgt>
                                        </p:tgtEl>
                                        <p:attrNameLst>
                                          <p:attrName>ppt_x</p:attrName>
                                        </p:attrNameLst>
                                      </p:cBhvr>
                                      <p:tavLst>
                                        <p:tav tm="0">
                                          <p:val>
                                            <p:strVal val="#ppt_x"/>
                                          </p:val>
                                        </p:tav>
                                        <p:tav tm="100000">
                                          <p:val>
                                            <p:strVal val="#ppt_x"/>
                                          </p:val>
                                        </p:tav>
                                      </p:tavLst>
                                    </p:anim>
                                    <p:anim calcmode="lin" valueType="num">
                                      <p:cBhvr>
                                        <p:cTn dur="500" fill="hold" id="14"/>
                                        <p:tgtEl>
                                          <p:spTgt spid="3075">
                                            <p:txEl>
                                              <p:pRg end="0" st="0"/>
                                            </p:txEl>
                                          </p:spTgt>
                                        </p:tgtEl>
                                        <p:attrNameLst>
                                          <p:attrName>ppt_y</p:attrName>
                                        </p:attrNameLst>
                                      </p:cBhvr>
                                      <p:tavLst>
                                        <p:tav tm="0">
                                          <p:val>
                                            <p:strVal val="#ppt_y+.1"/>
                                          </p:val>
                                        </p:tav>
                                        <p:tav tm="100000">
                                          <p:val>
                                            <p:strVal val="#ppt_y"/>
                                          </p:val>
                                        </p:tav>
                                      </p:tavLst>
                                    </p:anim>
                                  </p:childTnLst>
                                </p:cTn>
                              </p:par>
                            </p:childTnLst>
                          </p:cTn>
                        </p:par>
                        <p:par>
                          <p:cTn fill="hold" id="15">
                            <p:stCondLst>
                              <p:cond delay="1120"/>
                            </p:stCondLst>
                            <p:childTnLst>
                              <p:par>
                                <p:cTn fill="hold" id="16" nodeType="afterEffect" presetClass="entr" presetID="29" presetSubtype="0">
                                  <p:stCondLst>
                                    <p:cond delay="0"/>
                                  </p:stCondLst>
                                  <p:childTnLst>
                                    <p:set>
                                      <p:cBhvr>
                                        <p:cTn dur="1" fill="hold" id="17">
                                          <p:stCondLst>
                                            <p:cond delay="0"/>
                                          </p:stCondLst>
                                        </p:cTn>
                                        <p:tgtEl>
                                          <p:spTgt spid="3113"/>
                                        </p:tgtEl>
                                        <p:attrNameLst>
                                          <p:attrName>style.visibility</p:attrName>
                                        </p:attrNameLst>
                                      </p:cBhvr>
                                      <p:to>
                                        <p:strVal val="visible"/>
                                      </p:to>
                                    </p:set>
                                    <p:anim calcmode="lin" valueType="num">
                                      <p:cBhvr>
                                        <p:cTn dur="700" fill="hold" id="18"/>
                                        <p:tgtEl>
                                          <p:spTgt spid="3113"/>
                                        </p:tgtEl>
                                        <p:attrNameLst>
                                          <p:attrName>ppt_x</p:attrName>
                                        </p:attrNameLst>
                                      </p:cBhvr>
                                      <p:tavLst>
                                        <p:tav tm="0">
                                          <p:val>
                                            <p:strVal val="#ppt_x-.2"/>
                                          </p:val>
                                        </p:tav>
                                        <p:tav tm="100000">
                                          <p:val>
                                            <p:strVal val="#ppt_x"/>
                                          </p:val>
                                        </p:tav>
                                      </p:tavLst>
                                    </p:anim>
                                    <p:anim calcmode="lin" valueType="num">
                                      <p:cBhvr>
                                        <p:cTn dur="700" fill="hold" id="19"/>
                                        <p:tgtEl>
                                          <p:spTgt spid="3113"/>
                                        </p:tgtEl>
                                        <p:attrNameLst>
                                          <p:attrName>ppt_y</p:attrName>
                                        </p:attrNameLst>
                                      </p:cBhvr>
                                      <p:tavLst>
                                        <p:tav tm="0">
                                          <p:val>
                                            <p:strVal val="#ppt_y"/>
                                          </p:val>
                                        </p:tav>
                                        <p:tav tm="100000">
                                          <p:val>
                                            <p:strVal val="#ppt_y"/>
                                          </p:val>
                                        </p:tav>
                                      </p:tavLst>
                                    </p:anim>
                                    <p:animEffect filter="wipe(right)" prLst="gradientSize: 0.1" transition="in">
                                      <p:cBhvr>
                                        <p:cTn dur="700" id="20"/>
                                        <p:tgtEl>
                                          <p:spTgt spid="3113"/>
                                        </p:tgtEl>
                                      </p:cBhvr>
                                    </p:animEffect>
                                  </p:childTnLst>
                                </p:cTn>
                              </p:par>
                            </p:childTnLst>
                          </p:cTn>
                        </p:par>
                        <p:par>
                          <p:cTn fill="hold" id="21">
                            <p:stCondLst>
                              <p:cond delay="1820"/>
                            </p:stCondLst>
                            <p:childTnLst>
                              <p:par>
                                <p:cTn fill="hold" id="22" nodeType="afterEffect" presetClass="entr" presetID="22" presetSubtype="1">
                                  <p:stCondLst>
                                    <p:cond delay="0"/>
                                  </p:stCondLst>
                                  <p:childTnLst>
                                    <p:set>
                                      <p:cBhvr>
                                        <p:cTn dur="1" fill="hold" id="23">
                                          <p:stCondLst>
                                            <p:cond delay="0"/>
                                          </p:stCondLst>
                                        </p:cTn>
                                        <p:tgtEl>
                                          <p:spTgt spid="3106"/>
                                        </p:tgtEl>
                                        <p:attrNameLst>
                                          <p:attrName>style.visibility</p:attrName>
                                        </p:attrNameLst>
                                      </p:cBhvr>
                                      <p:to>
                                        <p:strVal val="visible"/>
                                      </p:to>
                                    </p:set>
                                    <p:animEffect filter="wipe(up)" transition="in">
                                      <p:cBhvr>
                                        <p:cTn dur="500" id="24"/>
                                        <p:tgtEl>
                                          <p:spTgt spid="3106"/>
                                        </p:tgtEl>
                                      </p:cBhvr>
                                    </p:animEffect>
                                  </p:childTnLst>
                                </p:cTn>
                              </p:par>
                              <p:par>
                                <p:cTn fill="hold" id="25" nodeType="withEffect" presetClass="entr" presetID="22" presetSubtype="1">
                                  <p:stCondLst>
                                    <p:cond delay="300"/>
                                  </p:stCondLst>
                                  <p:childTnLst>
                                    <p:set>
                                      <p:cBhvr>
                                        <p:cTn dur="1" fill="hold" id="26">
                                          <p:stCondLst>
                                            <p:cond delay="0"/>
                                          </p:stCondLst>
                                        </p:cTn>
                                        <p:tgtEl>
                                          <p:spTgt spid="3111"/>
                                        </p:tgtEl>
                                        <p:attrNameLst>
                                          <p:attrName>style.visibility</p:attrName>
                                        </p:attrNameLst>
                                      </p:cBhvr>
                                      <p:to>
                                        <p:strVal val="visible"/>
                                      </p:to>
                                    </p:set>
                                    <p:animEffect filter="wipe(up)" transition="in">
                                      <p:cBhvr>
                                        <p:cTn dur="500" id="27"/>
                                        <p:tgtEl>
                                          <p:spTgt spid="3111"/>
                                        </p:tgtEl>
                                      </p:cBhvr>
                                    </p:animEffect>
                                  </p:childTnLst>
                                </p:cTn>
                              </p:par>
                              <p:par>
                                <p:cTn fill="hold" id="28" nodeType="withEffect" presetClass="entr" presetID="22" presetSubtype="1">
                                  <p:stCondLst>
                                    <p:cond delay="600"/>
                                  </p:stCondLst>
                                  <p:childTnLst>
                                    <p:set>
                                      <p:cBhvr>
                                        <p:cTn dur="1" fill="hold" id="29">
                                          <p:stCondLst>
                                            <p:cond delay="0"/>
                                          </p:stCondLst>
                                        </p:cTn>
                                        <p:tgtEl>
                                          <p:spTgt spid="3107"/>
                                        </p:tgtEl>
                                        <p:attrNameLst>
                                          <p:attrName>style.visibility</p:attrName>
                                        </p:attrNameLst>
                                      </p:cBhvr>
                                      <p:to>
                                        <p:strVal val="visible"/>
                                      </p:to>
                                    </p:set>
                                    <p:animEffect filter="wipe(up)" transition="in">
                                      <p:cBhvr>
                                        <p:cTn dur="500" id="30"/>
                                        <p:tgtEl>
                                          <p:spTgt spid="3107"/>
                                        </p:tgtEl>
                                      </p:cBhvr>
                                    </p:animEffect>
                                  </p:childTnLst>
                                </p:cTn>
                              </p:par>
                              <p:par>
                                <p:cTn fill="hold" id="31" nodeType="withEffect" presetClass="entr" presetID="22" presetSubtype="1">
                                  <p:stCondLst>
                                    <p:cond delay="800"/>
                                  </p:stCondLst>
                                  <p:childTnLst>
                                    <p:set>
                                      <p:cBhvr>
                                        <p:cTn dur="1" fill="hold" id="32">
                                          <p:stCondLst>
                                            <p:cond delay="0"/>
                                          </p:stCondLst>
                                        </p:cTn>
                                        <p:tgtEl>
                                          <p:spTgt spid="3112"/>
                                        </p:tgtEl>
                                        <p:attrNameLst>
                                          <p:attrName>style.visibility</p:attrName>
                                        </p:attrNameLst>
                                      </p:cBhvr>
                                      <p:to>
                                        <p:strVal val="visible"/>
                                      </p:to>
                                    </p:set>
                                    <p:animEffect filter="wipe(up)" transition="in">
                                      <p:cBhvr>
                                        <p:cTn dur="500" id="33"/>
                                        <p:tgtEl>
                                          <p:spTgt spid="3112"/>
                                        </p:tgtEl>
                                      </p:cBhvr>
                                    </p:animEffect>
                                  </p:childTnLst>
                                </p:cTn>
                              </p:par>
                            </p:childTnLst>
                          </p:cTn>
                        </p:par>
                        <p:par>
                          <p:cTn fill="hold" id="34">
                            <p:stCondLst>
                              <p:cond delay="3120"/>
                            </p:stCondLst>
                            <p:childTnLst>
                              <p:par>
                                <p:cTn fill="hold" id="35" nodeType="afterEffect" presetClass="entr" presetID="47" presetSubtype="0">
                                  <p:stCondLst>
                                    <p:cond delay="0"/>
                                  </p:stCondLst>
                                  <p:childTnLst>
                                    <p:set>
                                      <p:cBhvr>
                                        <p:cTn dur="1" fill="hold" id="36">
                                          <p:stCondLst>
                                            <p:cond delay="0"/>
                                          </p:stCondLst>
                                        </p:cTn>
                                        <p:tgtEl>
                                          <p:spTgt spid="3101"/>
                                        </p:tgtEl>
                                        <p:attrNameLst>
                                          <p:attrName>style.visibility</p:attrName>
                                        </p:attrNameLst>
                                      </p:cBhvr>
                                      <p:to>
                                        <p:strVal val="visible"/>
                                      </p:to>
                                    </p:set>
                                    <p:animEffect filter="fade" transition="in">
                                      <p:cBhvr>
                                        <p:cTn dur="1000" id="37"/>
                                        <p:tgtEl>
                                          <p:spTgt spid="3101"/>
                                        </p:tgtEl>
                                      </p:cBhvr>
                                    </p:animEffect>
                                    <p:anim calcmode="lin" valueType="num">
                                      <p:cBhvr>
                                        <p:cTn dur="1000" fill="hold" id="38"/>
                                        <p:tgtEl>
                                          <p:spTgt spid="3101"/>
                                        </p:tgtEl>
                                        <p:attrNameLst>
                                          <p:attrName>ppt_x</p:attrName>
                                        </p:attrNameLst>
                                      </p:cBhvr>
                                      <p:tavLst>
                                        <p:tav tm="0">
                                          <p:val>
                                            <p:strVal val="#ppt_x"/>
                                          </p:val>
                                        </p:tav>
                                        <p:tav tm="100000">
                                          <p:val>
                                            <p:strVal val="#ppt_x"/>
                                          </p:val>
                                        </p:tav>
                                      </p:tavLst>
                                    </p:anim>
                                    <p:anim calcmode="lin" valueType="num">
                                      <p:cBhvr>
                                        <p:cTn dur="1000" fill="hold" id="39"/>
                                        <p:tgtEl>
                                          <p:spTgt spid="3101"/>
                                        </p:tgtEl>
                                        <p:attrNameLst>
                                          <p:attrName>ppt_y</p:attrName>
                                        </p:attrNameLst>
                                      </p:cBhvr>
                                      <p:tavLst>
                                        <p:tav tm="0">
                                          <p:val>
                                            <p:strVal val="#ppt_y-.1"/>
                                          </p:val>
                                        </p:tav>
                                        <p:tav tm="100000">
                                          <p:val>
                                            <p:strVal val="#ppt_y"/>
                                          </p:val>
                                        </p:tav>
                                      </p:tavLst>
                                    </p:anim>
                                  </p:childTnLst>
                                </p:cTn>
                              </p:par>
                              <p:par>
                                <p:cTn fill="hold" id="40" nodeType="withEffect" presetClass="entr" presetID="42" presetSubtype="0">
                                  <p:stCondLst>
                                    <p:cond delay="600"/>
                                  </p:stCondLst>
                                  <p:childTnLst>
                                    <p:set>
                                      <p:cBhvr>
                                        <p:cTn dur="1" fill="hold" id="41">
                                          <p:stCondLst>
                                            <p:cond delay="0"/>
                                          </p:stCondLst>
                                        </p:cTn>
                                        <p:tgtEl>
                                          <p:spTgt spid="3102"/>
                                        </p:tgtEl>
                                        <p:attrNameLst>
                                          <p:attrName>style.visibility</p:attrName>
                                        </p:attrNameLst>
                                      </p:cBhvr>
                                      <p:to>
                                        <p:strVal val="visible"/>
                                      </p:to>
                                    </p:set>
                                    <p:animEffect filter="fade" transition="in">
                                      <p:cBhvr>
                                        <p:cTn dur="1000" id="42"/>
                                        <p:tgtEl>
                                          <p:spTgt spid="3102"/>
                                        </p:tgtEl>
                                      </p:cBhvr>
                                    </p:animEffect>
                                    <p:anim calcmode="lin" valueType="num">
                                      <p:cBhvr>
                                        <p:cTn dur="1000" fill="hold" id="43"/>
                                        <p:tgtEl>
                                          <p:spTgt spid="3102"/>
                                        </p:tgtEl>
                                        <p:attrNameLst>
                                          <p:attrName>ppt_x</p:attrName>
                                        </p:attrNameLst>
                                      </p:cBhvr>
                                      <p:tavLst>
                                        <p:tav tm="0">
                                          <p:val>
                                            <p:strVal val="#ppt_x"/>
                                          </p:val>
                                        </p:tav>
                                        <p:tav tm="100000">
                                          <p:val>
                                            <p:strVal val="#ppt_x"/>
                                          </p:val>
                                        </p:tav>
                                      </p:tavLst>
                                    </p:anim>
                                    <p:anim calcmode="lin" valueType="num">
                                      <p:cBhvr>
                                        <p:cTn dur="1000" fill="hold" id="44"/>
                                        <p:tgtEl>
                                          <p:spTgt spid="3102"/>
                                        </p:tgtEl>
                                        <p:attrNameLst>
                                          <p:attrName>ppt_y</p:attrName>
                                        </p:attrNameLst>
                                      </p:cBhvr>
                                      <p:tavLst>
                                        <p:tav tm="0">
                                          <p:val>
                                            <p:strVal val="#ppt_y+.1"/>
                                          </p:val>
                                        </p:tav>
                                        <p:tav tm="100000">
                                          <p:val>
                                            <p:strVal val="#ppt_y"/>
                                          </p:val>
                                        </p:tav>
                                      </p:tavLst>
                                    </p:anim>
                                  </p:childTnLst>
                                </p:cTn>
                              </p:par>
                              <p:par>
                                <p:cTn fill="hold" id="45" nodeType="withEffect" presetClass="entr" presetID="47" presetSubtype="0">
                                  <p:stCondLst>
                                    <p:cond delay="1200"/>
                                  </p:stCondLst>
                                  <p:childTnLst>
                                    <p:set>
                                      <p:cBhvr>
                                        <p:cTn dur="1" fill="hold" id="46">
                                          <p:stCondLst>
                                            <p:cond delay="0"/>
                                          </p:stCondLst>
                                        </p:cTn>
                                        <p:tgtEl>
                                          <p:spTgt spid="3103"/>
                                        </p:tgtEl>
                                        <p:attrNameLst>
                                          <p:attrName>style.visibility</p:attrName>
                                        </p:attrNameLst>
                                      </p:cBhvr>
                                      <p:to>
                                        <p:strVal val="visible"/>
                                      </p:to>
                                    </p:set>
                                    <p:animEffect filter="fade" transition="in">
                                      <p:cBhvr>
                                        <p:cTn dur="1000" id="47"/>
                                        <p:tgtEl>
                                          <p:spTgt spid="3103"/>
                                        </p:tgtEl>
                                      </p:cBhvr>
                                    </p:animEffect>
                                    <p:anim calcmode="lin" valueType="num">
                                      <p:cBhvr>
                                        <p:cTn dur="1000" fill="hold" id="48"/>
                                        <p:tgtEl>
                                          <p:spTgt spid="3103"/>
                                        </p:tgtEl>
                                        <p:attrNameLst>
                                          <p:attrName>ppt_x</p:attrName>
                                        </p:attrNameLst>
                                      </p:cBhvr>
                                      <p:tavLst>
                                        <p:tav tm="0">
                                          <p:val>
                                            <p:strVal val="#ppt_x"/>
                                          </p:val>
                                        </p:tav>
                                        <p:tav tm="100000">
                                          <p:val>
                                            <p:strVal val="#ppt_x"/>
                                          </p:val>
                                        </p:tav>
                                      </p:tavLst>
                                    </p:anim>
                                    <p:anim calcmode="lin" valueType="num">
                                      <p:cBhvr>
                                        <p:cTn dur="1000" fill="hold" id="49"/>
                                        <p:tgtEl>
                                          <p:spTgt spid="3103"/>
                                        </p:tgtEl>
                                        <p:attrNameLst>
                                          <p:attrName>ppt_y</p:attrName>
                                        </p:attrNameLst>
                                      </p:cBhvr>
                                      <p:tavLst>
                                        <p:tav tm="0">
                                          <p:val>
                                            <p:strVal val="#ppt_y-.1"/>
                                          </p:val>
                                        </p:tav>
                                        <p:tav tm="100000">
                                          <p:val>
                                            <p:strVal val="#ppt_y"/>
                                          </p:val>
                                        </p:tav>
                                      </p:tavLst>
                                    </p:anim>
                                  </p:childTnLst>
                                </p:cTn>
                              </p:par>
                              <p:par>
                                <p:cTn fill="hold" id="50" nodeType="withEffect" presetClass="entr" presetID="42" presetSubtype="0">
                                  <p:stCondLst>
                                    <p:cond delay="1900"/>
                                  </p:stCondLst>
                                  <p:childTnLst>
                                    <p:set>
                                      <p:cBhvr>
                                        <p:cTn dur="1" fill="hold" id="51">
                                          <p:stCondLst>
                                            <p:cond delay="0"/>
                                          </p:stCondLst>
                                        </p:cTn>
                                        <p:tgtEl>
                                          <p:spTgt spid="3100"/>
                                        </p:tgtEl>
                                        <p:attrNameLst>
                                          <p:attrName>style.visibility</p:attrName>
                                        </p:attrNameLst>
                                      </p:cBhvr>
                                      <p:to>
                                        <p:strVal val="visible"/>
                                      </p:to>
                                    </p:set>
                                    <p:animEffect filter="fade" transition="in">
                                      <p:cBhvr>
                                        <p:cTn dur="1000" id="52"/>
                                        <p:tgtEl>
                                          <p:spTgt spid="3100"/>
                                        </p:tgtEl>
                                      </p:cBhvr>
                                    </p:animEffect>
                                    <p:anim calcmode="lin" valueType="num">
                                      <p:cBhvr>
                                        <p:cTn dur="1000" fill="hold" id="53"/>
                                        <p:tgtEl>
                                          <p:spTgt spid="3100"/>
                                        </p:tgtEl>
                                        <p:attrNameLst>
                                          <p:attrName>ppt_x</p:attrName>
                                        </p:attrNameLst>
                                      </p:cBhvr>
                                      <p:tavLst>
                                        <p:tav tm="0">
                                          <p:val>
                                            <p:strVal val="#ppt_x"/>
                                          </p:val>
                                        </p:tav>
                                        <p:tav tm="100000">
                                          <p:val>
                                            <p:strVal val="#ppt_x"/>
                                          </p:val>
                                        </p:tav>
                                      </p:tavLst>
                                    </p:anim>
                                    <p:anim calcmode="lin" valueType="num">
                                      <p:cBhvr>
                                        <p:cTn dur="1000" fill="hold" id="54"/>
                                        <p:tgtEl>
                                          <p:spTgt spid="3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bldLst>
      <p:bldP grpId="0" spid="3074"/>
      <p:bldP build="p" grpId="1" spid="3075">
        <p:tmplLst>
          <p:tmpl lvl="1">
            <p:tnLst>
              <p:par>
                <p:cTn fill="hold" nodeType="withEffect" presetClass="entr" presetID="42" presetSubtype="0">
                  <p:stCondLst>
                    <p:cond delay="0"/>
                  </p:stCondLst>
                  <p:childTnLst>
                    <p:set>
                      <p:cBhvr>
                        <p:cTn dur="1" fill="hold">
                          <p:stCondLst>
                            <p:cond delay="0"/>
                          </p:stCondLst>
                        </p:cTn>
                        <p:tgtEl>
                          <p:spTgt spid="3075"/>
                        </p:tgtEl>
                        <p:attrNameLst>
                          <p:attrName>style.visibility</p:attrName>
                        </p:attrNameLst>
                      </p:cBhvr>
                      <p:to>
                        <p:strVal val="visible"/>
                      </p:to>
                    </p:set>
                    <p:animEffect filter="fade" transition="in">
                      <p:cBhvr>
                        <p:cTn dur="500"/>
                        <p:tgtEl>
                          <p:spTgt spid="3075"/>
                        </p:tgtEl>
                      </p:cBhvr>
                    </p:animEffect>
                    <p:anim calcmode="lin" valueType="num">
                      <p:cBhvr>
                        <p:cTn dur="500" fill="hold"/>
                        <p:tgtEl>
                          <p:spTgt spid="3075"/>
                        </p:tgtEl>
                        <p:attrNameLst>
                          <p:attrName>ppt_x</p:attrName>
                        </p:attrNameLst>
                      </p:cBhvr>
                      <p:tavLst>
                        <p:tav tm="0">
                          <p:val>
                            <p:strVal val="#ppt_x"/>
                          </p:val>
                        </p:tav>
                        <p:tav tm="100000">
                          <p:val>
                            <p:strVal val="#ppt_x"/>
                          </p:val>
                        </p:tav>
                      </p:tavLst>
                    </p:anim>
                    <p:anim calcmode="lin" valueType="num">
                      <p:cBhvr>
                        <p:cTn dur="500" fill="hold"/>
                        <p:tgtEl>
                          <p:spTgt spid="307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AC3A79EA-B6DE-4ED1-8B15-455387C02F28}" type="slidenum">
              <a:rPr lang="en-US"/>
              <a:pPr/>
              <a:t>‹#›</a:t>
            </a:fld>
            <a:endParaRPr lang="en-US"/>
          </a:p>
        </p:txBody>
      </p:sp>
    </p:spTree>
  </p:cSld>
  <p:clrMapOvr>
    <a:masterClrMapping/>
  </p:clrMapOvr>
  <p:transition>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58763"/>
            <a:ext cx="2057400" cy="5918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58763"/>
            <a:ext cx="6019800" cy="5918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5A9E200A-DC30-437B-AD2A-26B3EC6C605D}" type="slidenum">
              <a:rPr lang="en-US"/>
              <a:pPr/>
              <a:t>‹#›</a:t>
            </a:fld>
            <a:endParaRPr lang="en-US"/>
          </a:p>
        </p:txBody>
      </p:sp>
    </p:spTree>
  </p:cSld>
  <p:clrMapOvr>
    <a:masterClrMapping/>
  </p:clrMapOvr>
  <p:transition>
    <p:wedg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8763"/>
            <a:ext cx="7315200" cy="944562"/>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524000"/>
            <a:ext cx="4038600" cy="4652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524000"/>
            <a:ext cx="4038600" cy="4652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5225"/>
            <a:ext cx="2133600" cy="476250"/>
          </a:xfrm>
        </p:spPr>
        <p:txBody>
          <a:bodyPr/>
          <a:lstStyle>
            <a:lvl1pPr>
              <a:defRPr/>
            </a:lvl1pPr>
          </a:lstStyle>
          <a:p>
            <a:endParaRPr lang="en-US"/>
          </a:p>
        </p:txBody>
      </p:sp>
      <p:sp>
        <p:nvSpPr>
          <p:cNvPr id="6" name="Нижний колонтитул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Номер слайда 6"/>
          <p:cNvSpPr>
            <a:spLocks noGrp="1"/>
          </p:cNvSpPr>
          <p:nvPr>
            <p:ph type="sldNum" sz="quarter" idx="12"/>
          </p:nvPr>
        </p:nvSpPr>
        <p:spPr>
          <a:xfrm>
            <a:off x="6553200" y="6245225"/>
            <a:ext cx="2133600" cy="476250"/>
          </a:xfrm>
        </p:spPr>
        <p:txBody>
          <a:bodyPr/>
          <a:lstStyle>
            <a:lvl1pPr>
              <a:defRPr/>
            </a:lvl1pPr>
          </a:lstStyle>
          <a:p>
            <a:fld id="{472CAB33-6842-405C-8AD2-FDA381573D17}" type="slidenum">
              <a:rPr lang="en-US"/>
              <a:pPr/>
              <a:t>‹#›</a:t>
            </a:fld>
            <a:endParaRPr lang="en-US"/>
          </a:p>
        </p:txBody>
      </p:sp>
    </p:spTree>
  </p:cSld>
  <p:clrMapOvr>
    <a:masterClrMapping/>
  </p:clrMapOvr>
  <p:transition>
    <p:wedg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8763"/>
            <a:ext cx="7315200" cy="944562"/>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524000"/>
            <a:ext cx="8229600" cy="4652963"/>
          </a:xfrm>
        </p:spPr>
        <p:txBody>
          <a:bodyPr/>
          <a:lstStyle/>
          <a:p>
            <a:r>
              <a:rPr lang="ru-RU" smtClean="0"/>
              <a:t>Вставка таблицы</a:t>
            </a:r>
            <a:endParaRPr lang="ru-RU"/>
          </a:p>
        </p:txBody>
      </p:sp>
      <p:sp>
        <p:nvSpPr>
          <p:cNvPr id="4" name="Дата 3"/>
          <p:cNvSpPr>
            <a:spLocks noGrp="1"/>
          </p:cNvSpPr>
          <p:nvPr>
            <p:ph type="dt" sz="half" idx="10"/>
          </p:nvPr>
        </p:nvSpPr>
        <p:spPr>
          <a:xfrm>
            <a:off x="457200" y="6245225"/>
            <a:ext cx="2133600" cy="476250"/>
          </a:xfrm>
        </p:spPr>
        <p:txBody>
          <a:bodyPr/>
          <a:lstStyle>
            <a:lvl1pPr>
              <a:defRPr/>
            </a:lvl1pPr>
          </a:lstStyle>
          <a:p>
            <a:endParaRPr lang="en-US"/>
          </a:p>
        </p:txBody>
      </p:sp>
      <p:sp>
        <p:nvSpPr>
          <p:cNvPr id="5" name="Нижний колонтитул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fld id="{8712A4BD-E8C8-4E3C-871B-4BA1A4DE118D}" type="slidenum">
              <a:rPr lang="en-US"/>
              <a:pPr/>
              <a:t>‹#›</a:t>
            </a:fld>
            <a:endParaRPr lang="en-US"/>
          </a:p>
        </p:txBody>
      </p:sp>
    </p:spTree>
  </p:cSld>
  <p:clrMapOvr>
    <a:masterClrMapping/>
  </p:clrMapOvr>
  <p:transition>
    <p:wedg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8763"/>
            <a:ext cx="7315200" cy="944562"/>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457200" y="1524000"/>
            <a:ext cx="8229600" cy="4652963"/>
          </a:xfrm>
        </p:spPr>
        <p:txBody>
          <a:bodyPr/>
          <a:lstStyle/>
          <a:p>
            <a:r>
              <a:rPr lang="ru-RU" smtClean="0"/>
              <a:t>Вставка диаграммы</a:t>
            </a:r>
            <a:endParaRPr lang="ru-RU"/>
          </a:p>
        </p:txBody>
      </p:sp>
      <p:sp>
        <p:nvSpPr>
          <p:cNvPr id="4" name="Дата 3"/>
          <p:cNvSpPr>
            <a:spLocks noGrp="1"/>
          </p:cNvSpPr>
          <p:nvPr>
            <p:ph type="dt" sz="half" idx="10"/>
          </p:nvPr>
        </p:nvSpPr>
        <p:spPr>
          <a:xfrm>
            <a:off x="457200" y="6245225"/>
            <a:ext cx="2133600" cy="476250"/>
          </a:xfrm>
        </p:spPr>
        <p:txBody>
          <a:bodyPr/>
          <a:lstStyle>
            <a:lvl1pPr>
              <a:defRPr/>
            </a:lvl1pPr>
          </a:lstStyle>
          <a:p>
            <a:endParaRPr lang="en-US"/>
          </a:p>
        </p:txBody>
      </p:sp>
      <p:sp>
        <p:nvSpPr>
          <p:cNvPr id="5" name="Нижний колонтитул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fld id="{256C0AD5-97C1-4C42-904D-3DC10915282D}" type="slidenum">
              <a:rPr lang="en-US"/>
              <a:pPr/>
              <a:t>‹#›</a:t>
            </a:fld>
            <a:endParaRPr lang="en-US"/>
          </a:p>
        </p:txBody>
      </p:sp>
    </p:spTree>
  </p:cSld>
  <p:clrMapOvr>
    <a:masterClrMapping/>
  </p:clrMapOvr>
  <p:transition>
    <p:wedg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dgm" preserve="1">
  <p:cSld name="Заголовок, схема или организационная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8763"/>
            <a:ext cx="7315200" cy="944562"/>
          </a:xfrm>
        </p:spPr>
        <p:txBody>
          <a:bodyPr/>
          <a:lstStyle/>
          <a:p>
            <a:r>
              <a:rPr lang="ru-RU" smtClean="0"/>
              <a:t>Образец заголовка</a:t>
            </a:r>
            <a:endParaRPr lang="ru-RU"/>
          </a:p>
        </p:txBody>
      </p:sp>
      <p:sp>
        <p:nvSpPr>
          <p:cNvPr id="3" name="Рисунок SmartArt 2"/>
          <p:cNvSpPr>
            <a:spLocks noGrp="1"/>
          </p:cNvSpPr>
          <p:nvPr>
            <p:ph type="dgm" idx="1"/>
          </p:nvPr>
        </p:nvSpPr>
        <p:spPr>
          <a:xfrm>
            <a:off x="457200" y="1524000"/>
            <a:ext cx="8229600" cy="4652963"/>
          </a:xfrm>
        </p:spPr>
        <p:txBody>
          <a:bodyPr/>
          <a:lstStyle/>
          <a:p>
            <a:r>
              <a:rPr lang="ru-RU" smtClean="0"/>
              <a:t>Вставка рисунка SmartArt</a:t>
            </a:r>
            <a:endParaRPr lang="ru-RU"/>
          </a:p>
        </p:txBody>
      </p:sp>
      <p:sp>
        <p:nvSpPr>
          <p:cNvPr id="4" name="Дата 3"/>
          <p:cNvSpPr>
            <a:spLocks noGrp="1"/>
          </p:cNvSpPr>
          <p:nvPr>
            <p:ph type="dt" sz="half" idx="10"/>
          </p:nvPr>
        </p:nvSpPr>
        <p:spPr>
          <a:xfrm>
            <a:off x="457200" y="6245225"/>
            <a:ext cx="2133600" cy="476250"/>
          </a:xfrm>
        </p:spPr>
        <p:txBody>
          <a:bodyPr/>
          <a:lstStyle>
            <a:lvl1pPr>
              <a:defRPr/>
            </a:lvl1pPr>
          </a:lstStyle>
          <a:p>
            <a:endParaRPr lang="en-US"/>
          </a:p>
        </p:txBody>
      </p:sp>
      <p:sp>
        <p:nvSpPr>
          <p:cNvPr id="5" name="Нижний колонтитул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Номер слайда 5"/>
          <p:cNvSpPr>
            <a:spLocks noGrp="1"/>
          </p:cNvSpPr>
          <p:nvPr>
            <p:ph type="sldNum" sz="quarter" idx="12"/>
          </p:nvPr>
        </p:nvSpPr>
        <p:spPr>
          <a:xfrm>
            <a:off x="6553200" y="6245225"/>
            <a:ext cx="2133600" cy="476250"/>
          </a:xfrm>
        </p:spPr>
        <p:txBody>
          <a:bodyPr/>
          <a:lstStyle>
            <a:lvl1pPr>
              <a:defRPr/>
            </a:lvl1pPr>
          </a:lstStyle>
          <a:p>
            <a:fld id="{A9981A34-4903-4585-BE1A-CC8526969C78}" type="slidenum">
              <a:rPr lang="en-US"/>
              <a:pPr/>
              <a:t>‹#›</a:t>
            </a:fld>
            <a:endParaRPr lang="en-US"/>
          </a:p>
        </p:txBody>
      </p:sp>
    </p:spTree>
  </p:cSld>
  <p:clrMapOvr>
    <a:masterClrMapping/>
  </p:clrMapOvr>
  <p:transition>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CC8C347-F58F-4733-B8E0-C8E1D67E7EF3}" type="slidenum">
              <a:rPr lang="en-US"/>
              <a:pPr/>
              <a:t>‹#›</a:t>
            </a:fld>
            <a:endParaRPr lang="en-US"/>
          </a:p>
        </p:txBody>
      </p:sp>
    </p:spTree>
  </p:cSld>
  <p:clrMapOvr>
    <a:masterClrMapping/>
  </p:clrMapOvr>
  <p:transition>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79AEB7E7-D324-4054-B0F3-B31A3DB5C362}" type="slidenum">
              <a:rPr lang="en-US"/>
              <a:pPr/>
              <a:t>‹#›</a:t>
            </a:fld>
            <a:endParaRPr lang="en-US"/>
          </a:p>
        </p:txBody>
      </p:sp>
    </p:spTree>
  </p:cSld>
  <p:clrMapOvr>
    <a:masterClrMapping/>
  </p:clrMapOvr>
  <p:transition>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524000"/>
            <a:ext cx="4038600" cy="4652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524000"/>
            <a:ext cx="4038600" cy="4652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B6199177-E37A-4E73-A95B-9A5A0CBB2174}" type="slidenum">
              <a:rPr lang="en-US"/>
              <a:pPr/>
              <a:t>‹#›</a:t>
            </a:fld>
            <a:endParaRPr lang="en-US"/>
          </a:p>
        </p:txBody>
      </p:sp>
    </p:spTree>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E6D8AD64-054D-4E12-967F-1C758EB1BFEE}" type="slidenum">
              <a:rPr lang="en-US"/>
              <a:pPr/>
              <a:t>‹#›</a:t>
            </a:fld>
            <a:endParaRPr lang="en-US"/>
          </a:p>
        </p:txBody>
      </p:sp>
    </p:spTree>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87FCB16F-7F0D-4CFF-9847-1C66CE3E2C09}" type="slidenum">
              <a:rPr lang="en-US"/>
              <a:pPr/>
              <a:t>‹#›</a:t>
            </a:fld>
            <a:endParaRPr lang="en-US"/>
          </a:p>
        </p:txBody>
      </p:sp>
    </p:spTree>
  </p:cSld>
  <p:clrMapOvr>
    <a:masterClrMapping/>
  </p:clrMapOvr>
  <p:transition>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BB9B2C7F-9D53-4F1A-839F-9377118243BB}" type="slidenum">
              <a:rPr lang="en-US"/>
              <a:pPr/>
              <a:t>‹#›</a:t>
            </a:fld>
            <a:endParaRPr lang="en-US"/>
          </a:p>
        </p:txBody>
      </p:sp>
    </p:spTree>
  </p:cSld>
  <p:clrMapOvr>
    <a:masterClrMapping/>
  </p:clrMapOvr>
  <p:transition>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0E086F8B-A476-4018-A377-CE565EC2779D}" type="slidenum">
              <a:rPr lang="en-US"/>
              <a:pPr/>
              <a:t>‹#›</a:t>
            </a:fld>
            <a:endParaRPr lang="en-US"/>
          </a:p>
        </p:txBody>
      </p:sp>
    </p:spTree>
  </p:cSld>
  <p:clrMapOvr>
    <a:masterClrMapping/>
  </p:clrMapOvr>
  <p:transition>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1A23C791-BD33-4056-A891-058C4DFC9F28}" type="slidenum">
              <a:rPr lang="en-US"/>
              <a:pPr/>
              <a:t>‹#›</a:t>
            </a:fld>
            <a:endParaRPr lang="en-US"/>
          </a:p>
        </p:txBody>
      </p:sp>
    </p:spTree>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31" name="Group 7"/>
          <p:cNvGrpSpPr>
            <a:grpSpLocks/>
          </p:cNvGrpSpPr>
          <p:nvPr/>
        </p:nvGrpSpPr>
        <p:grpSpPr bwMode="auto">
          <a:xfrm>
            <a:off x="2286000" y="0"/>
            <a:ext cx="2287588" cy="6858000"/>
            <a:chOff x="1440" y="0"/>
            <a:chExt cx="1441" cy="3125"/>
          </a:xfrm>
        </p:grpSpPr>
        <p:sp>
          <p:nvSpPr>
            <p:cNvPr id="1032" name="Rectangle 8"/>
            <p:cNvSpPr>
              <a:spLocks noChangeArrowheads="1"/>
            </p:cNvSpPr>
            <p:nvPr userDrawn="1"/>
          </p:nvSpPr>
          <p:spPr bwMode="ltGray">
            <a:xfrm>
              <a:off x="1440" y="0"/>
              <a:ext cx="1441" cy="3125"/>
            </a:xfrm>
            <a:prstGeom prst="rect">
              <a:avLst/>
            </a:prstGeom>
            <a:gradFill rotWithShape="1">
              <a:gsLst>
                <a:gs pos="0">
                  <a:schemeClr val="accent2">
                    <a:alpha val="20000"/>
                  </a:schemeClr>
                </a:gs>
                <a:gs pos="100000">
                  <a:schemeClr val="accent2">
                    <a:gamma/>
                    <a:tint val="0"/>
                    <a:invGamma/>
                    <a:alpha val="0"/>
                  </a:schemeClr>
                </a:gs>
              </a:gsLst>
              <a:lin ang="5400000" scaled="1"/>
            </a:gradFill>
            <a:ln w="9525">
              <a:noFill/>
              <a:miter lim="800000"/>
              <a:headEnd/>
              <a:tailEnd/>
            </a:ln>
            <a:effectLst/>
          </p:spPr>
          <p:txBody>
            <a:bodyPr wrap="none" anchor="ctr"/>
            <a:lstStyle/>
            <a:p>
              <a:endParaRPr lang="ru-RU"/>
            </a:p>
          </p:txBody>
        </p:sp>
        <p:sp>
          <p:nvSpPr>
            <p:cNvPr id="1033" name="Rectangle 9"/>
            <p:cNvSpPr>
              <a:spLocks noChangeArrowheads="1"/>
            </p:cNvSpPr>
            <p:nvPr userDrawn="1"/>
          </p:nvSpPr>
          <p:spPr bwMode="ltGray">
            <a:xfrm>
              <a:off x="1681" y="0"/>
              <a:ext cx="1053" cy="3125"/>
            </a:xfrm>
            <a:prstGeom prst="rect">
              <a:avLst/>
            </a:prstGeom>
            <a:gradFill rotWithShape="1">
              <a:gsLst>
                <a:gs pos="0">
                  <a:schemeClr val="accent2">
                    <a:gamma/>
                    <a:tint val="0"/>
                    <a:invGamma/>
                    <a:alpha val="0"/>
                  </a:schemeClr>
                </a:gs>
                <a:gs pos="50000">
                  <a:schemeClr val="accent2">
                    <a:alpha val="20000"/>
                  </a:schemeClr>
                </a:gs>
                <a:gs pos="100000">
                  <a:schemeClr val="accent2">
                    <a:gamma/>
                    <a:tint val="0"/>
                    <a:invGamma/>
                    <a:alpha val="0"/>
                  </a:schemeClr>
                </a:gs>
              </a:gsLst>
              <a:lin ang="5400000" scaled="1"/>
            </a:gradFill>
            <a:ln w="9525">
              <a:noFill/>
              <a:miter lim="800000"/>
              <a:headEnd/>
              <a:tailEnd/>
            </a:ln>
            <a:effectLst/>
          </p:spPr>
          <p:txBody>
            <a:bodyPr wrap="none" anchor="ctr"/>
            <a:lstStyle/>
            <a:p>
              <a:endParaRPr lang="ru-RU"/>
            </a:p>
          </p:txBody>
        </p:sp>
        <p:sp>
          <p:nvSpPr>
            <p:cNvPr id="1034" name="Rectangle 10"/>
            <p:cNvSpPr>
              <a:spLocks noChangeArrowheads="1"/>
            </p:cNvSpPr>
            <p:nvPr userDrawn="1"/>
          </p:nvSpPr>
          <p:spPr bwMode="ltGray">
            <a:xfrm>
              <a:off x="1440" y="0"/>
              <a:ext cx="1441" cy="3125"/>
            </a:xfrm>
            <a:prstGeom prst="rect">
              <a:avLst/>
            </a:prstGeom>
            <a:gradFill rotWithShape="1">
              <a:gsLst>
                <a:gs pos="0">
                  <a:schemeClr val="accent2">
                    <a:alpha val="20000"/>
                  </a:schemeClr>
                </a:gs>
                <a:gs pos="100000">
                  <a:schemeClr val="accent2">
                    <a:gamma/>
                    <a:tint val="0"/>
                    <a:invGamma/>
                    <a:alpha val="0"/>
                  </a:schemeClr>
                </a:gs>
              </a:gsLst>
              <a:lin ang="5400000" scaled="1"/>
            </a:gradFill>
            <a:ln w="9525">
              <a:noFill/>
              <a:miter lim="800000"/>
              <a:headEnd/>
              <a:tailEnd/>
            </a:ln>
            <a:effectLst/>
          </p:spPr>
          <p:txBody>
            <a:bodyPr wrap="none" anchor="ctr"/>
            <a:lstStyle/>
            <a:p>
              <a:endParaRPr lang="ru-RU"/>
            </a:p>
          </p:txBody>
        </p:sp>
      </p:grpSp>
      <p:grpSp>
        <p:nvGrpSpPr>
          <p:cNvPr id="1035" name="Group 11"/>
          <p:cNvGrpSpPr>
            <a:grpSpLocks/>
          </p:cNvGrpSpPr>
          <p:nvPr/>
        </p:nvGrpSpPr>
        <p:grpSpPr bwMode="auto">
          <a:xfrm>
            <a:off x="4575175" y="0"/>
            <a:ext cx="2286000" cy="5137150"/>
            <a:chOff x="2882" y="0"/>
            <a:chExt cx="1440" cy="2341"/>
          </a:xfrm>
        </p:grpSpPr>
        <p:sp>
          <p:nvSpPr>
            <p:cNvPr id="1036" name="Rectangle 12"/>
            <p:cNvSpPr>
              <a:spLocks noChangeArrowheads="1"/>
            </p:cNvSpPr>
            <p:nvPr userDrawn="1"/>
          </p:nvSpPr>
          <p:spPr bwMode="ltGray">
            <a:xfrm>
              <a:off x="2882" y="0"/>
              <a:ext cx="1440" cy="2341"/>
            </a:xfrm>
            <a:prstGeom prst="rect">
              <a:avLst/>
            </a:prstGeom>
            <a:gradFill rotWithShape="1">
              <a:gsLst>
                <a:gs pos="0">
                  <a:schemeClr val="hlink">
                    <a:alpha val="20000"/>
                  </a:schemeClr>
                </a:gs>
                <a:gs pos="100000">
                  <a:schemeClr val="hlink">
                    <a:gamma/>
                    <a:tint val="0"/>
                    <a:invGamma/>
                    <a:alpha val="0"/>
                  </a:schemeClr>
                </a:gs>
              </a:gsLst>
              <a:lin ang="5400000" scaled="1"/>
            </a:gradFill>
            <a:ln w="9525">
              <a:noFill/>
              <a:miter lim="800000"/>
              <a:headEnd/>
              <a:tailEnd/>
            </a:ln>
            <a:effectLst/>
          </p:spPr>
          <p:txBody>
            <a:bodyPr wrap="none" anchor="ctr"/>
            <a:lstStyle/>
            <a:p>
              <a:endParaRPr lang="ru-RU"/>
            </a:p>
          </p:txBody>
        </p:sp>
        <p:sp>
          <p:nvSpPr>
            <p:cNvPr id="1037" name="Rectangle 13"/>
            <p:cNvSpPr>
              <a:spLocks noChangeArrowheads="1"/>
            </p:cNvSpPr>
            <p:nvPr userDrawn="1"/>
          </p:nvSpPr>
          <p:spPr bwMode="ltGray">
            <a:xfrm>
              <a:off x="2882" y="0"/>
              <a:ext cx="810" cy="2341"/>
            </a:xfrm>
            <a:prstGeom prst="rect">
              <a:avLst/>
            </a:prstGeom>
            <a:gradFill rotWithShape="1">
              <a:gsLst>
                <a:gs pos="0">
                  <a:schemeClr val="hlink">
                    <a:gamma/>
                    <a:tint val="0"/>
                    <a:invGamma/>
                    <a:alpha val="0"/>
                  </a:schemeClr>
                </a:gs>
                <a:gs pos="50000">
                  <a:schemeClr val="hlink">
                    <a:alpha val="20000"/>
                  </a:schemeClr>
                </a:gs>
                <a:gs pos="100000">
                  <a:schemeClr val="hlink">
                    <a:gamma/>
                    <a:tint val="0"/>
                    <a:invGamma/>
                    <a:alpha val="0"/>
                  </a:schemeClr>
                </a:gs>
              </a:gsLst>
              <a:lin ang="5400000" scaled="1"/>
            </a:gradFill>
            <a:ln w="9525">
              <a:noFill/>
              <a:miter lim="800000"/>
              <a:headEnd/>
              <a:tailEnd/>
            </a:ln>
            <a:effectLst/>
          </p:spPr>
          <p:txBody>
            <a:bodyPr wrap="none" anchor="ctr"/>
            <a:lstStyle/>
            <a:p>
              <a:endParaRPr lang="ru-RU"/>
            </a:p>
          </p:txBody>
        </p:sp>
        <p:sp>
          <p:nvSpPr>
            <p:cNvPr id="1038" name="Rectangle 14"/>
            <p:cNvSpPr>
              <a:spLocks noChangeArrowheads="1"/>
            </p:cNvSpPr>
            <p:nvPr userDrawn="1"/>
          </p:nvSpPr>
          <p:spPr bwMode="ltGray">
            <a:xfrm>
              <a:off x="2882" y="0"/>
              <a:ext cx="1440" cy="2341"/>
            </a:xfrm>
            <a:prstGeom prst="rect">
              <a:avLst/>
            </a:prstGeom>
            <a:gradFill rotWithShape="1">
              <a:gsLst>
                <a:gs pos="0">
                  <a:schemeClr val="hlink">
                    <a:alpha val="20000"/>
                  </a:schemeClr>
                </a:gs>
                <a:gs pos="100000">
                  <a:schemeClr val="hlink">
                    <a:gamma/>
                    <a:tint val="0"/>
                    <a:invGamma/>
                    <a:alpha val="0"/>
                  </a:schemeClr>
                </a:gs>
              </a:gsLst>
              <a:lin ang="5400000" scaled="1"/>
            </a:gradFill>
            <a:ln w="9525">
              <a:noFill/>
              <a:miter lim="800000"/>
              <a:headEnd/>
              <a:tailEnd/>
            </a:ln>
            <a:effectLst/>
          </p:spPr>
          <p:txBody>
            <a:bodyPr wrap="none" anchor="ctr"/>
            <a:lstStyle/>
            <a:p>
              <a:endParaRPr lang="ru-RU"/>
            </a:p>
          </p:txBody>
        </p:sp>
      </p:grpSp>
      <p:grpSp>
        <p:nvGrpSpPr>
          <p:cNvPr id="1039" name="Group 15"/>
          <p:cNvGrpSpPr>
            <a:grpSpLocks/>
          </p:cNvGrpSpPr>
          <p:nvPr/>
        </p:nvGrpSpPr>
        <p:grpSpPr bwMode="auto">
          <a:xfrm>
            <a:off x="6858000" y="0"/>
            <a:ext cx="2286000" cy="6831013"/>
            <a:chOff x="4320" y="0"/>
            <a:chExt cx="1440" cy="3113"/>
          </a:xfrm>
        </p:grpSpPr>
        <p:sp>
          <p:nvSpPr>
            <p:cNvPr id="1040" name="Rectangle 16"/>
            <p:cNvSpPr>
              <a:spLocks noChangeArrowheads="1"/>
            </p:cNvSpPr>
            <p:nvPr userDrawn="1"/>
          </p:nvSpPr>
          <p:spPr bwMode="ltGray">
            <a:xfrm>
              <a:off x="4320" y="0"/>
              <a:ext cx="112" cy="2655"/>
            </a:xfrm>
            <a:prstGeom prst="rect">
              <a:avLst/>
            </a:prstGeom>
            <a:gradFill rotWithShape="1">
              <a:gsLst>
                <a:gs pos="0">
                  <a:schemeClr val="folHlink">
                    <a:gamma/>
                    <a:tint val="0"/>
                    <a:invGamma/>
                    <a:alpha val="0"/>
                  </a:schemeClr>
                </a:gs>
                <a:gs pos="50000">
                  <a:schemeClr val="folHlink">
                    <a:alpha val="2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ru-RU"/>
            </a:p>
          </p:txBody>
        </p:sp>
        <p:grpSp>
          <p:nvGrpSpPr>
            <p:cNvPr id="1041" name="Group 17"/>
            <p:cNvGrpSpPr>
              <a:grpSpLocks/>
            </p:cNvGrpSpPr>
            <p:nvPr userDrawn="1"/>
          </p:nvGrpSpPr>
          <p:grpSpPr bwMode="auto">
            <a:xfrm>
              <a:off x="4320" y="0"/>
              <a:ext cx="1440" cy="3113"/>
              <a:chOff x="4320" y="0"/>
              <a:chExt cx="1440" cy="3113"/>
            </a:xfrm>
          </p:grpSpPr>
          <p:sp>
            <p:nvSpPr>
              <p:cNvPr id="1042" name="Rectangle 18"/>
              <p:cNvSpPr>
                <a:spLocks noChangeArrowheads="1"/>
              </p:cNvSpPr>
              <p:nvPr userDrawn="1"/>
            </p:nvSpPr>
            <p:spPr bwMode="ltGray">
              <a:xfrm>
                <a:off x="4320" y="0"/>
                <a:ext cx="1440" cy="3113"/>
              </a:xfrm>
              <a:prstGeom prst="rect">
                <a:avLst/>
              </a:prstGeom>
              <a:gradFill rotWithShape="1">
                <a:gsLst>
                  <a:gs pos="0">
                    <a:schemeClr val="folHlink">
                      <a:alpha val="2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ru-RU"/>
              </a:p>
            </p:txBody>
          </p:sp>
          <p:sp>
            <p:nvSpPr>
              <p:cNvPr id="1043" name="Rectangle 19"/>
              <p:cNvSpPr>
                <a:spLocks noChangeArrowheads="1"/>
              </p:cNvSpPr>
              <p:nvPr userDrawn="1"/>
            </p:nvSpPr>
            <p:spPr bwMode="ltGray">
              <a:xfrm>
                <a:off x="5420" y="0"/>
                <a:ext cx="340" cy="2655"/>
              </a:xfrm>
              <a:prstGeom prst="rect">
                <a:avLst/>
              </a:prstGeom>
              <a:gradFill rotWithShape="1">
                <a:gsLst>
                  <a:gs pos="0">
                    <a:schemeClr val="folHlink">
                      <a:gamma/>
                      <a:tint val="0"/>
                      <a:invGamma/>
                      <a:alpha val="0"/>
                    </a:schemeClr>
                  </a:gs>
                  <a:gs pos="50000">
                    <a:schemeClr val="folHlink">
                      <a:alpha val="2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ru-RU"/>
              </a:p>
            </p:txBody>
          </p:sp>
          <p:sp>
            <p:nvSpPr>
              <p:cNvPr id="1044" name="Rectangle 20"/>
              <p:cNvSpPr>
                <a:spLocks noChangeArrowheads="1"/>
              </p:cNvSpPr>
              <p:nvPr userDrawn="1"/>
            </p:nvSpPr>
            <p:spPr bwMode="ltGray">
              <a:xfrm>
                <a:off x="4320" y="0"/>
                <a:ext cx="1440" cy="3113"/>
              </a:xfrm>
              <a:prstGeom prst="rect">
                <a:avLst/>
              </a:prstGeom>
              <a:gradFill rotWithShape="1">
                <a:gsLst>
                  <a:gs pos="0">
                    <a:schemeClr val="folHlink">
                      <a:alpha val="20000"/>
                    </a:schemeClr>
                  </a:gs>
                  <a:gs pos="100000">
                    <a:schemeClr val="folHlink">
                      <a:gamma/>
                      <a:tint val="0"/>
                      <a:invGamma/>
                      <a:alpha val="0"/>
                    </a:schemeClr>
                  </a:gs>
                </a:gsLst>
                <a:lin ang="5400000" scaled="1"/>
              </a:gradFill>
              <a:ln w="9525">
                <a:noFill/>
                <a:miter lim="800000"/>
                <a:headEnd/>
                <a:tailEnd/>
              </a:ln>
              <a:effectLst/>
            </p:spPr>
            <p:txBody>
              <a:bodyPr wrap="none" anchor="ctr"/>
              <a:lstStyle/>
              <a:p>
                <a:endParaRPr lang="ru-RU"/>
              </a:p>
            </p:txBody>
          </p:sp>
        </p:grpSp>
      </p:grpSp>
      <p:grpSp>
        <p:nvGrpSpPr>
          <p:cNvPr id="1045" name="Group 21"/>
          <p:cNvGrpSpPr>
            <a:grpSpLocks/>
          </p:cNvGrpSpPr>
          <p:nvPr/>
        </p:nvGrpSpPr>
        <p:grpSpPr bwMode="auto">
          <a:xfrm>
            <a:off x="0" y="0"/>
            <a:ext cx="2286000" cy="5135563"/>
            <a:chOff x="0" y="0"/>
            <a:chExt cx="1440" cy="2340"/>
          </a:xfrm>
        </p:grpSpPr>
        <p:sp>
          <p:nvSpPr>
            <p:cNvPr id="1046" name="Rectangle 22"/>
            <p:cNvSpPr>
              <a:spLocks noChangeArrowheads="1"/>
            </p:cNvSpPr>
            <p:nvPr userDrawn="1"/>
          </p:nvSpPr>
          <p:spPr bwMode="ltGray">
            <a:xfrm>
              <a:off x="0" y="0"/>
              <a:ext cx="1440" cy="2340"/>
            </a:xfrm>
            <a:prstGeom prst="rect">
              <a:avLst/>
            </a:prstGeom>
            <a:gradFill rotWithShape="1">
              <a:gsLst>
                <a:gs pos="0">
                  <a:schemeClr val="accent1">
                    <a:alpha val="2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ru-RU"/>
            </a:p>
          </p:txBody>
        </p:sp>
        <p:sp>
          <p:nvSpPr>
            <p:cNvPr id="1047" name="Rectangle 23"/>
            <p:cNvSpPr>
              <a:spLocks noChangeArrowheads="1"/>
            </p:cNvSpPr>
            <p:nvPr userDrawn="1"/>
          </p:nvSpPr>
          <p:spPr bwMode="ltGray">
            <a:xfrm>
              <a:off x="1338" y="0"/>
              <a:ext cx="102" cy="2340"/>
            </a:xfrm>
            <a:prstGeom prst="rect">
              <a:avLst/>
            </a:prstGeom>
            <a:gradFill rotWithShape="1">
              <a:gsLst>
                <a:gs pos="0">
                  <a:schemeClr val="accent1">
                    <a:gamma/>
                    <a:tint val="0"/>
                    <a:invGamma/>
                    <a:alpha val="0"/>
                  </a:schemeClr>
                </a:gs>
                <a:gs pos="50000">
                  <a:schemeClr val="accent1">
                    <a:alpha val="2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ru-RU"/>
            </a:p>
          </p:txBody>
        </p:sp>
        <p:sp>
          <p:nvSpPr>
            <p:cNvPr id="1048" name="Rectangle 24"/>
            <p:cNvSpPr>
              <a:spLocks noChangeArrowheads="1"/>
            </p:cNvSpPr>
            <p:nvPr userDrawn="1"/>
          </p:nvSpPr>
          <p:spPr bwMode="ltGray">
            <a:xfrm>
              <a:off x="0" y="0"/>
              <a:ext cx="486" cy="2340"/>
            </a:xfrm>
            <a:prstGeom prst="rect">
              <a:avLst/>
            </a:prstGeom>
            <a:gradFill rotWithShape="1">
              <a:gsLst>
                <a:gs pos="0">
                  <a:schemeClr val="accent1">
                    <a:gamma/>
                    <a:tint val="0"/>
                    <a:invGamma/>
                    <a:alpha val="0"/>
                  </a:schemeClr>
                </a:gs>
                <a:gs pos="50000">
                  <a:schemeClr val="accent1">
                    <a:alpha val="2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ru-RU"/>
            </a:p>
          </p:txBody>
        </p:sp>
        <p:sp>
          <p:nvSpPr>
            <p:cNvPr id="1049" name="Rectangle 25"/>
            <p:cNvSpPr>
              <a:spLocks noChangeArrowheads="1"/>
            </p:cNvSpPr>
            <p:nvPr userDrawn="1"/>
          </p:nvSpPr>
          <p:spPr bwMode="ltGray">
            <a:xfrm>
              <a:off x="0" y="0"/>
              <a:ext cx="1440" cy="2340"/>
            </a:xfrm>
            <a:prstGeom prst="rect">
              <a:avLst/>
            </a:prstGeom>
            <a:gradFill rotWithShape="1">
              <a:gsLst>
                <a:gs pos="0">
                  <a:schemeClr val="accent1">
                    <a:alpha val="20000"/>
                  </a:schemeClr>
                </a:gs>
                <a:gs pos="100000">
                  <a:schemeClr val="accent1">
                    <a:gamma/>
                    <a:tint val="0"/>
                    <a:invGamma/>
                    <a:alpha val="0"/>
                  </a:schemeClr>
                </a:gs>
              </a:gsLst>
              <a:lin ang="5400000" scaled="1"/>
            </a:gradFill>
            <a:ln w="9525">
              <a:noFill/>
              <a:miter lim="800000"/>
              <a:headEnd/>
              <a:tailEnd/>
            </a:ln>
            <a:effectLst/>
          </p:spPr>
          <p:txBody>
            <a:bodyPr wrap="none" anchor="ctr"/>
            <a:lstStyle/>
            <a:p>
              <a:endParaRPr lang="ru-RU"/>
            </a:p>
          </p:txBody>
        </p:sp>
      </p:grpSp>
      <p:grpSp>
        <p:nvGrpSpPr>
          <p:cNvPr id="1069" name="Group 45"/>
          <p:cNvGrpSpPr>
            <a:grpSpLocks/>
          </p:cNvGrpSpPr>
          <p:nvPr/>
        </p:nvGrpSpPr>
        <p:grpSpPr bwMode="auto">
          <a:xfrm>
            <a:off x="0" y="0"/>
            <a:ext cx="9144000" cy="171450"/>
            <a:chOff x="0" y="0"/>
            <a:chExt cx="5760" cy="108"/>
          </a:xfrm>
        </p:grpSpPr>
        <p:sp>
          <p:nvSpPr>
            <p:cNvPr id="1050" name="Rectangle 26"/>
            <p:cNvSpPr>
              <a:spLocks noChangeArrowheads="1"/>
            </p:cNvSpPr>
            <p:nvPr userDrawn="1"/>
          </p:nvSpPr>
          <p:spPr bwMode="gray">
            <a:xfrm>
              <a:off x="0" y="0"/>
              <a:ext cx="1440" cy="108"/>
            </a:xfrm>
            <a:prstGeom prst="rect">
              <a:avLst/>
            </a:prstGeom>
            <a:solidFill>
              <a:schemeClr val="accent1"/>
            </a:solidFill>
            <a:ln w="9525">
              <a:noFill/>
              <a:miter lim="800000"/>
              <a:headEnd/>
              <a:tailEnd/>
            </a:ln>
            <a:effectLst/>
          </p:spPr>
          <p:txBody>
            <a:bodyPr wrap="none" anchor="ctr"/>
            <a:lstStyle/>
            <a:p>
              <a:endParaRPr lang="ru-RU"/>
            </a:p>
          </p:txBody>
        </p:sp>
        <p:sp>
          <p:nvSpPr>
            <p:cNvPr id="1051" name="Rectangle 27"/>
            <p:cNvSpPr>
              <a:spLocks noChangeArrowheads="1"/>
            </p:cNvSpPr>
            <p:nvPr userDrawn="1"/>
          </p:nvSpPr>
          <p:spPr bwMode="gray">
            <a:xfrm>
              <a:off x="1440" y="0"/>
              <a:ext cx="1441" cy="108"/>
            </a:xfrm>
            <a:prstGeom prst="rect">
              <a:avLst/>
            </a:prstGeom>
            <a:solidFill>
              <a:schemeClr val="accent2"/>
            </a:solidFill>
            <a:ln w="9525">
              <a:noFill/>
              <a:miter lim="800000"/>
              <a:headEnd/>
              <a:tailEnd/>
            </a:ln>
            <a:effectLst/>
          </p:spPr>
          <p:txBody>
            <a:bodyPr wrap="none" anchor="ctr"/>
            <a:lstStyle/>
            <a:p>
              <a:endParaRPr lang="ru-RU"/>
            </a:p>
          </p:txBody>
        </p:sp>
        <p:sp>
          <p:nvSpPr>
            <p:cNvPr id="1052" name="Rectangle 28"/>
            <p:cNvSpPr>
              <a:spLocks noChangeArrowheads="1"/>
            </p:cNvSpPr>
            <p:nvPr userDrawn="1"/>
          </p:nvSpPr>
          <p:spPr bwMode="gray">
            <a:xfrm>
              <a:off x="2882" y="0"/>
              <a:ext cx="1440" cy="108"/>
            </a:xfrm>
            <a:prstGeom prst="rect">
              <a:avLst/>
            </a:prstGeom>
            <a:solidFill>
              <a:schemeClr val="hlink"/>
            </a:solidFill>
            <a:ln w="9525">
              <a:noFill/>
              <a:miter lim="800000"/>
              <a:headEnd/>
              <a:tailEnd/>
            </a:ln>
            <a:effectLst/>
          </p:spPr>
          <p:txBody>
            <a:bodyPr wrap="none" anchor="ctr"/>
            <a:lstStyle/>
            <a:p>
              <a:endParaRPr lang="ru-RU"/>
            </a:p>
          </p:txBody>
        </p:sp>
        <p:sp>
          <p:nvSpPr>
            <p:cNvPr id="1053" name="Rectangle 29"/>
            <p:cNvSpPr>
              <a:spLocks noChangeArrowheads="1"/>
            </p:cNvSpPr>
            <p:nvPr userDrawn="1"/>
          </p:nvSpPr>
          <p:spPr bwMode="gray">
            <a:xfrm>
              <a:off x="4320" y="0"/>
              <a:ext cx="1440" cy="108"/>
            </a:xfrm>
            <a:prstGeom prst="rect">
              <a:avLst/>
            </a:prstGeom>
            <a:solidFill>
              <a:schemeClr val="folHlink"/>
            </a:solidFill>
            <a:ln w="9525">
              <a:noFill/>
              <a:miter lim="800000"/>
              <a:headEnd/>
              <a:tailEnd/>
            </a:ln>
            <a:effectLst/>
          </p:spPr>
          <p:txBody>
            <a:bodyPr wrap="none" anchor="ctr"/>
            <a:lstStyle/>
            <a:p>
              <a:endParaRPr lang="ru-RU"/>
            </a:p>
          </p:txBody>
        </p:sp>
      </p:grpSp>
      <p:sp>
        <p:nvSpPr>
          <p:cNvPr id="1027" name="Rectangle 3"/>
          <p:cNvSpPr>
            <a:spLocks noGrp="1" noChangeArrowheads="1"/>
          </p:cNvSpPr>
          <p:nvPr>
            <p:ph type="body" idx="1"/>
          </p:nvPr>
        </p:nvSpPr>
        <p:spPr bwMode="gray">
          <a:xfrm>
            <a:off x="457200" y="1524000"/>
            <a:ext cx="8229600" cy="4652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28" name="Rectangle 4"/>
          <p:cNvSpPr>
            <a:spLocks noGrp="1" noChangeArrowheads="1"/>
          </p:cNvSpPr>
          <p:nvPr>
            <p:ph type="dt" sz="half" idx="2"/>
          </p:nvPr>
        </p:nvSpPr>
        <p:spPr bwMode="gray">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gray">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gray">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C6C0B8C-60ED-4CFF-828D-AA902F696B2C}" type="slidenum">
              <a:rPr lang="en-US"/>
              <a:pPr/>
              <a:t>‹#›</a:t>
            </a:fld>
            <a:endParaRPr lang="en-US"/>
          </a:p>
        </p:txBody>
      </p:sp>
      <p:grpSp>
        <p:nvGrpSpPr>
          <p:cNvPr id="1070" name="Group 46"/>
          <p:cNvGrpSpPr>
            <a:grpSpLocks/>
          </p:cNvGrpSpPr>
          <p:nvPr/>
        </p:nvGrpSpPr>
        <p:grpSpPr bwMode="auto">
          <a:xfrm>
            <a:off x="0" y="176213"/>
            <a:ext cx="7696200" cy="1117600"/>
            <a:chOff x="0" y="111"/>
            <a:chExt cx="4848" cy="768"/>
          </a:xfrm>
        </p:grpSpPr>
        <p:sp>
          <p:nvSpPr>
            <p:cNvPr id="1063" name="Rectangle 39"/>
            <p:cNvSpPr>
              <a:spLocks noChangeArrowheads="1"/>
            </p:cNvSpPr>
            <p:nvPr userDrawn="1"/>
          </p:nvSpPr>
          <p:spPr bwMode="hidden">
            <a:xfrm rot="-5400000">
              <a:off x="2394" y="-1578"/>
              <a:ext cx="60" cy="4848"/>
            </a:xfrm>
            <a:prstGeom prst="rect">
              <a:avLst/>
            </a:prstGeom>
            <a:gradFill rotWithShape="1">
              <a:gsLst>
                <a:gs pos="0">
                  <a:srgbClr val="FFFFFF">
                    <a:gamma/>
                    <a:tint val="0"/>
                    <a:invGamma/>
                    <a:alpha val="0"/>
                  </a:srgbClr>
                </a:gs>
                <a:gs pos="50000">
                  <a:srgbClr val="FFFFFF">
                    <a:alpha val="35001"/>
                  </a:srgbClr>
                </a:gs>
                <a:gs pos="100000">
                  <a:srgbClr val="FFFFFF">
                    <a:gamma/>
                    <a:tint val="0"/>
                    <a:invGamma/>
                    <a:alpha val="0"/>
                  </a:srgbClr>
                </a:gs>
              </a:gsLst>
              <a:lin ang="5400000" scaled="1"/>
            </a:gradFill>
            <a:ln w="9525">
              <a:noFill/>
              <a:miter lim="800000"/>
              <a:headEnd/>
              <a:tailEnd/>
            </a:ln>
            <a:effectLst/>
          </p:spPr>
          <p:txBody>
            <a:bodyPr wrap="none" anchor="ctr"/>
            <a:lstStyle/>
            <a:p>
              <a:endParaRPr lang="ru-RU"/>
            </a:p>
          </p:txBody>
        </p:sp>
        <p:grpSp>
          <p:nvGrpSpPr>
            <p:cNvPr id="1068" name="Group 44"/>
            <p:cNvGrpSpPr>
              <a:grpSpLocks/>
            </p:cNvGrpSpPr>
            <p:nvPr userDrawn="1"/>
          </p:nvGrpSpPr>
          <p:grpSpPr bwMode="auto">
            <a:xfrm>
              <a:off x="0" y="111"/>
              <a:ext cx="4327" cy="768"/>
              <a:chOff x="0" y="111"/>
              <a:chExt cx="4327" cy="768"/>
            </a:xfrm>
          </p:grpSpPr>
          <p:sp>
            <p:nvSpPr>
              <p:cNvPr id="1065" name="Rectangle 41"/>
              <p:cNvSpPr>
                <a:spLocks noChangeArrowheads="1"/>
              </p:cNvSpPr>
              <p:nvPr userDrawn="1"/>
            </p:nvSpPr>
            <p:spPr bwMode="hidden">
              <a:xfrm rot="-5400000">
                <a:off x="1780" y="-1669"/>
                <a:ext cx="768" cy="4327"/>
              </a:xfrm>
              <a:prstGeom prst="rect">
                <a:avLst/>
              </a:prstGeom>
              <a:gradFill rotWithShape="1">
                <a:gsLst>
                  <a:gs pos="0">
                    <a:srgbClr val="FFFFFF">
                      <a:alpha val="35001"/>
                    </a:srgbClr>
                  </a:gs>
                  <a:gs pos="100000">
                    <a:srgbClr val="FFFFFF">
                      <a:gamma/>
                      <a:tint val="0"/>
                      <a:invGamma/>
                      <a:alpha val="0"/>
                    </a:srgbClr>
                  </a:gs>
                </a:gsLst>
                <a:lin ang="5400000" scaled="1"/>
              </a:gradFill>
              <a:ln w="9525">
                <a:noFill/>
                <a:miter lim="800000"/>
                <a:headEnd/>
                <a:tailEnd/>
              </a:ln>
              <a:effectLst/>
            </p:spPr>
            <p:txBody>
              <a:bodyPr wrap="none" anchor="ctr"/>
              <a:lstStyle/>
              <a:p>
                <a:endParaRPr lang="ru-RU"/>
              </a:p>
            </p:txBody>
          </p:sp>
          <p:sp>
            <p:nvSpPr>
              <p:cNvPr id="1066" name="Rectangle 42"/>
              <p:cNvSpPr>
                <a:spLocks noChangeArrowheads="1"/>
              </p:cNvSpPr>
              <p:nvPr userDrawn="1"/>
            </p:nvSpPr>
            <p:spPr bwMode="hidden">
              <a:xfrm rot="-5400000">
                <a:off x="1754" y="-1643"/>
                <a:ext cx="181" cy="3690"/>
              </a:xfrm>
              <a:prstGeom prst="rect">
                <a:avLst/>
              </a:prstGeom>
              <a:gradFill rotWithShape="1">
                <a:gsLst>
                  <a:gs pos="0">
                    <a:srgbClr val="FFFFFF">
                      <a:gamma/>
                      <a:tint val="0"/>
                      <a:invGamma/>
                      <a:alpha val="0"/>
                    </a:srgbClr>
                  </a:gs>
                  <a:gs pos="50000">
                    <a:srgbClr val="FFFFFF">
                      <a:alpha val="35001"/>
                    </a:srgbClr>
                  </a:gs>
                  <a:gs pos="100000">
                    <a:srgbClr val="FFFFFF">
                      <a:gamma/>
                      <a:tint val="0"/>
                      <a:invGamma/>
                      <a:alpha val="0"/>
                    </a:srgbClr>
                  </a:gs>
                </a:gsLst>
                <a:lin ang="5400000" scaled="1"/>
              </a:gradFill>
              <a:ln w="9525">
                <a:noFill/>
                <a:miter lim="800000"/>
                <a:headEnd/>
                <a:tailEnd/>
              </a:ln>
              <a:effectLst/>
            </p:spPr>
            <p:txBody>
              <a:bodyPr wrap="none" anchor="ctr"/>
              <a:lstStyle/>
              <a:p>
                <a:endParaRPr lang="ru-RU"/>
              </a:p>
            </p:txBody>
          </p:sp>
          <p:sp>
            <p:nvSpPr>
              <p:cNvPr id="1067" name="Rectangle 43"/>
              <p:cNvSpPr>
                <a:spLocks noChangeArrowheads="1"/>
              </p:cNvSpPr>
              <p:nvPr userDrawn="1"/>
            </p:nvSpPr>
            <p:spPr bwMode="hidden">
              <a:xfrm rot="-5400000">
                <a:off x="1780" y="-1669"/>
                <a:ext cx="768" cy="4327"/>
              </a:xfrm>
              <a:prstGeom prst="rect">
                <a:avLst/>
              </a:prstGeom>
              <a:gradFill rotWithShape="1">
                <a:gsLst>
                  <a:gs pos="0">
                    <a:srgbClr val="FFFFFF">
                      <a:alpha val="35001"/>
                    </a:srgbClr>
                  </a:gs>
                  <a:gs pos="100000">
                    <a:srgbClr val="FFFFFF">
                      <a:gamma/>
                      <a:tint val="0"/>
                      <a:invGamma/>
                      <a:alpha val="0"/>
                    </a:srgbClr>
                  </a:gs>
                </a:gsLst>
                <a:lin ang="5400000" scaled="1"/>
              </a:gradFill>
              <a:ln w="9525">
                <a:noFill/>
                <a:miter lim="800000"/>
                <a:headEnd/>
                <a:tailEnd/>
              </a:ln>
              <a:effectLst/>
            </p:spPr>
            <p:txBody>
              <a:bodyPr wrap="none" anchor="ctr"/>
              <a:lstStyle/>
              <a:p>
                <a:endParaRPr lang="ru-RU"/>
              </a:p>
            </p:txBody>
          </p:sp>
        </p:grpSp>
      </p:grpSp>
      <p:sp>
        <p:nvSpPr>
          <p:cNvPr id="1026" name="Rectangle 2"/>
          <p:cNvSpPr>
            <a:spLocks noGrp="1" noChangeArrowheads="1"/>
          </p:cNvSpPr>
          <p:nvPr>
            <p:ph type="title"/>
          </p:nvPr>
        </p:nvSpPr>
        <p:spPr bwMode="gray">
          <a:xfrm>
            <a:off x="457200" y="258763"/>
            <a:ext cx="7315200" cy="9445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71" name="Rectangle 47"/>
          <p:cNvSpPr>
            <a:spLocks noChangeArrowheads="1"/>
          </p:cNvSpPr>
          <p:nvPr/>
        </p:nvSpPr>
        <p:spPr bwMode="gray">
          <a:xfrm>
            <a:off x="0" y="6751638"/>
            <a:ext cx="9144000" cy="106362"/>
          </a:xfrm>
          <a:prstGeom prst="rect">
            <a:avLst/>
          </a:prstGeom>
          <a:solidFill>
            <a:srgbClr val="C0C0C0"/>
          </a:solidFill>
          <a:ln w="9525">
            <a:noFill/>
            <a:miter lim="800000"/>
            <a:headEnd/>
            <a:tailEnd/>
          </a:ln>
          <a:effectLst/>
        </p:spPr>
        <p:txBody>
          <a:bodyPr wrap="none" anchor="ctr"/>
          <a:lstStyle/>
          <a:p>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69"/>
                                        </p:tgtEl>
                                        <p:attrNameLst>
                                          <p:attrName>style.visibility</p:attrName>
                                        </p:attrNameLst>
                                      </p:cBhvr>
                                      <p:to>
                                        <p:strVal val="visible"/>
                                      </p:to>
                                    </p:set>
                                    <p:anim calcmode="lin" valueType="num">
                                      <p:cBhvr>
                                        <p:cTn id="7" dur="700" fill="hold"/>
                                        <p:tgtEl>
                                          <p:spTgt spid="1069"/>
                                        </p:tgtEl>
                                        <p:attrNameLst>
                                          <p:attrName>ppt_x</p:attrName>
                                        </p:attrNameLst>
                                      </p:cBhvr>
                                      <p:tavLst>
                                        <p:tav tm="0">
                                          <p:val>
                                            <p:strVal val="#ppt_x-.2"/>
                                          </p:val>
                                        </p:tav>
                                        <p:tav tm="100000">
                                          <p:val>
                                            <p:strVal val="#ppt_x"/>
                                          </p:val>
                                        </p:tav>
                                      </p:tavLst>
                                    </p:anim>
                                    <p:anim calcmode="lin" valueType="num">
                                      <p:cBhvr>
                                        <p:cTn id="8" dur="700" fill="hold"/>
                                        <p:tgtEl>
                                          <p:spTgt spid="1069"/>
                                        </p:tgtEl>
                                        <p:attrNameLst>
                                          <p:attrName>ppt_y</p:attrName>
                                        </p:attrNameLst>
                                      </p:cBhvr>
                                      <p:tavLst>
                                        <p:tav tm="0">
                                          <p:val>
                                            <p:strVal val="#ppt_y"/>
                                          </p:val>
                                        </p:tav>
                                        <p:tav tm="100000">
                                          <p:val>
                                            <p:strVal val="#ppt_y"/>
                                          </p:val>
                                        </p:tav>
                                      </p:tavLst>
                                    </p:anim>
                                    <p:animEffect transition="in" filter="wipe(right)" prLst="gradientSize: 0.1">
                                      <p:cBhvr>
                                        <p:cTn id="9" dur="700"/>
                                        <p:tgtEl>
                                          <p:spTgt spid="1069"/>
                                        </p:tgtEl>
                                      </p:cBhvr>
                                    </p:animEffect>
                                  </p:childTnLst>
                                </p:cTn>
                              </p:par>
                            </p:childTnLst>
                          </p:cTn>
                        </p:par>
                        <p:par>
                          <p:cTn id="10" fill="hold">
                            <p:stCondLst>
                              <p:cond delay="700"/>
                            </p:stCondLst>
                            <p:childTnLst>
                              <p:par>
                                <p:cTn id="11" presetID="22" presetClass="entr" presetSubtype="1" fill="hold" nodeType="afterEffect">
                                  <p:stCondLst>
                                    <p:cond delay="0"/>
                                  </p:stCondLst>
                                  <p:childTnLst>
                                    <p:set>
                                      <p:cBhvr>
                                        <p:cTn id="12" dur="1" fill="hold">
                                          <p:stCondLst>
                                            <p:cond delay="0"/>
                                          </p:stCondLst>
                                        </p:cTn>
                                        <p:tgtEl>
                                          <p:spTgt spid="1045"/>
                                        </p:tgtEl>
                                        <p:attrNameLst>
                                          <p:attrName>style.visibility</p:attrName>
                                        </p:attrNameLst>
                                      </p:cBhvr>
                                      <p:to>
                                        <p:strVal val="visible"/>
                                      </p:to>
                                    </p:set>
                                    <p:animEffect transition="in" filter="wipe(up)">
                                      <p:cBhvr>
                                        <p:cTn id="13" dur="500"/>
                                        <p:tgtEl>
                                          <p:spTgt spid="1045"/>
                                        </p:tgtEl>
                                      </p:cBhvr>
                                    </p:animEffect>
                                  </p:childTnLst>
                                </p:cTn>
                              </p:par>
                              <p:par>
                                <p:cTn id="14" presetID="22" presetClass="entr" presetSubtype="1" fill="hold" nodeType="withEffect">
                                  <p:stCondLst>
                                    <p:cond delay="100"/>
                                  </p:stCondLst>
                                  <p:childTnLst>
                                    <p:set>
                                      <p:cBhvr>
                                        <p:cTn id="15" dur="1" fill="hold">
                                          <p:stCondLst>
                                            <p:cond delay="0"/>
                                          </p:stCondLst>
                                        </p:cTn>
                                        <p:tgtEl>
                                          <p:spTgt spid="1035"/>
                                        </p:tgtEl>
                                        <p:attrNameLst>
                                          <p:attrName>style.visibility</p:attrName>
                                        </p:attrNameLst>
                                      </p:cBhvr>
                                      <p:to>
                                        <p:strVal val="visible"/>
                                      </p:to>
                                    </p:set>
                                    <p:animEffect transition="in" filter="wipe(up)">
                                      <p:cBhvr>
                                        <p:cTn id="16" dur="500"/>
                                        <p:tgtEl>
                                          <p:spTgt spid="1035"/>
                                        </p:tgtEl>
                                      </p:cBhvr>
                                    </p:animEffect>
                                  </p:childTnLst>
                                </p:cTn>
                              </p:par>
                              <p:par>
                                <p:cTn id="17" presetID="22" presetClass="entr" presetSubtype="1" fill="hold" nodeType="withEffect">
                                  <p:stCondLst>
                                    <p:cond delay="300"/>
                                  </p:stCondLst>
                                  <p:childTnLst>
                                    <p:set>
                                      <p:cBhvr>
                                        <p:cTn id="18" dur="1" fill="hold">
                                          <p:stCondLst>
                                            <p:cond delay="0"/>
                                          </p:stCondLst>
                                        </p:cTn>
                                        <p:tgtEl>
                                          <p:spTgt spid="1031"/>
                                        </p:tgtEl>
                                        <p:attrNameLst>
                                          <p:attrName>style.visibility</p:attrName>
                                        </p:attrNameLst>
                                      </p:cBhvr>
                                      <p:to>
                                        <p:strVal val="visible"/>
                                      </p:to>
                                    </p:set>
                                    <p:animEffect transition="in" filter="wipe(up)">
                                      <p:cBhvr>
                                        <p:cTn id="19" dur="500"/>
                                        <p:tgtEl>
                                          <p:spTgt spid="1031"/>
                                        </p:tgtEl>
                                      </p:cBhvr>
                                    </p:animEffect>
                                  </p:childTnLst>
                                </p:cTn>
                              </p:par>
                              <p:par>
                                <p:cTn id="20" presetID="22" presetClass="entr" presetSubtype="1" fill="hold" nodeType="withEffect">
                                  <p:stCondLst>
                                    <p:cond delay="600"/>
                                  </p:stCondLst>
                                  <p:childTnLst>
                                    <p:set>
                                      <p:cBhvr>
                                        <p:cTn id="21" dur="1" fill="hold">
                                          <p:stCondLst>
                                            <p:cond delay="0"/>
                                          </p:stCondLst>
                                        </p:cTn>
                                        <p:tgtEl>
                                          <p:spTgt spid="1039"/>
                                        </p:tgtEl>
                                        <p:attrNameLst>
                                          <p:attrName>style.visibility</p:attrName>
                                        </p:attrNameLst>
                                      </p:cBhvr>
                                      <p:to>
                                        <p:strVal val="visible"/>
                                      </p:to>
                                    </p:set>
                                    <p:animEffect transition="in" filter="wipe(up)">
                                      <p:cBhvr>
                                        <p:cTn id="22" dur="500"/>
                                        <p:tgtEl>
                                          <p:spTgt spid="10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1" fontAlgn="base" hangingPunct="1">
        <a:spcBef>
          <a:spcPct val="0"/>
        </a:spcBef>
        <a:spcAft>
          <a:spcPct val="0"/>
        </a:spcAft>
        <a:defRPr sz="4400" b="1">
          <a:solidFill>
            <a:schemeClr val="tx2"/>
          </a:solidFill>
          <a:latin typeface="+mj-lt"/>
          <a:ea typeface="+mj-ea"/>
          <a:cs typeface="+mj-cs"/>
        </a:defRPr>
      </a:lvl1pPr>
      <a:lvl2pPr algn="l" rtl="0" eaLnBrk="1" fontAlgn="base" hangingPunct="1">
        <a:spcBef>
          <a:spcPct val="0"/>
        </a:spcBef>
        <a:spcAft>
          <a:spcPct val="0"/>
        </a:spcAft>
        <a:defRPr sz="4400" b="1">
          <a:solidFill>
            <a:schemeClr val="tx2"/>
          </a:solidFill>
          <a:latin typeface="Arial" charset="0"/>
        </a:defRPr>
      </a:lvl2pPr>
      <a:lvl3pPr algn="l" rtl="0" eaLnBrk="1" fontAlgn="base" hangingPunct="1">
        <a:spcBef>
          <a:spcPct val="0"/>
        </a:spcBef>
        <a:spcAft>
          <a:spcPct val="0"/>
        </a:spcAft>
        <a:defRPr sz="4400" b="1">
          <a:solidFill>
            <a:schemeClr val="tx2"/>
          </a:solidFill>
          <a:latin typeface="Arial" charset="0"/>
        </a:defRPr>
      </a:lvl3pPr>
      <a:lvl4pPr algn="l" rtl="0" eaLnBrk="1" fontAlgn="base" hangingPunct="1">
        <a:spcBef>
          <a:spcPct val="0"/>
        </a:spcBef>
        <a:spcAft>
          <a:spcPct val="0"/>
        </a:spcAft>
        <a:defRPr sz="4400" b="1">
          <a:solidFill>
            <a:schemeClr val="tx2"/>
          </a:solidFill>
          <a:latin typeface="Arial" charset="0"/>
        </a:defRPr>
      </a:lvl4pPr>
      <a:lvl5pPr algn="l" rtl="0" eaLnBrk="1" fontAlgn="base" hangingPunct="1">
        <a:spcBef>
          <a:spcPct val="0"/>
        </a:spcBef>
        <a:spcAft>
          <a:spcPct val="0"/>
        </a:spcAft>
        <a:defRPr sz="4400" b="1">
          <a:solidFill>
            <a:schemeClr val="tx2"/>
          </a:solidFill>
          <a:latin typeface="Arial" charset="0"/>
        </a:defRPr>
      </a:lvl5pPr>
      <a:lvl6pPr marL="457200" algn="l" rtl="0" eaLnBrk="1" fontAlgn="base" hangingPunct="1">
        <a:spcBef>
          <a:spcPct val="0"/>
        </a:spcBef>
        <a:spcAft>
          <a:spcPct val="0"/>
        </a:spcAft>
        <a:defRPr sz="4400" b="1">
          <a:solidFill>
            <a:schemeClr val="tx2"/>
          </a:solidFill>
          <a:latin typeface="Arial" charset="0"/>
        </a:defRPr>
      </a:lvl6pPr>
      <a:lvl7pPr marL="914400" algn="l" rtl="0" eaLnBrk="1" fontAlgn="base" hangingPunct="1">
        <a:spcBef>
          <a:spcPct val="0"/>
        </a:spcBef>
        <a:spcAft>
          <a:spcPct val="0"/>
        </a:spcAft>
        <a:defRPr sz="4400" b="1">
          <a:solidFill>
            <a:schemeClr val="tx2"/>
          </a:solidFill>
          <a:latin typeface="Arial" charset="0"/>
        </a:defRPr>
      </a:lvl7pPr>
      <a:lvl8pPr marL="1371600" algn="l" rtl="0" eaLnBrk="1" fontAlgn="base" hangingPunct="1">
        <a:spcBef>
          <a:spcPct val="0"/>
        </a:spcBef>
        <a:spcAft>
          <a:spcPct val="0"/>
        </a:spcAft>
        <a:defRPr sz="4400" b="1">
          <a:solidFill>
            <a:schemeClr val="tx2"/>
          </a:solidFill>
          <a:latin typeface="Arial" charset="0"/>
        </a:defRPr>
      </a:lvl8pPr>
      <a:lvl9pPr marL="1828800" algn="l" rtl="0" eaLnBrk="1" fontAlgn="base" hangingPunct="1">
        <a:spcBef>
          <a:spcPct val="0"/>
        </a:spcBef>
        <a:spcAft>
          <a:spcPct val="0"/>
        </a:spcAft>
        <a:defRPr sz="44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arget="../media/image6.jpeg" Type="http://schemas.openxmlformats.org/officeDocument/2006/relationships/image"/><Relationship Id="rId1" Target="../slideLayouts/slideLayout2.xml" Type="http://schemas.openxmlformats.org/officeDocument/2006/relationships/slideLayout"/></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r>
              <a:rPr lang="ru-RU" sz="8000" dirty="0" smtClean="0">
                <a:solidFill>
                  <a:schemeClr val="accent1"/>
                </a:solidFill>
              </a:rPr>
              <a:t>Типы мам и пап</a:t>
            </a:r>
            <a:endParaRPr lang="en-US" sz="8000" dirty="0"/>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Снежная королева</a:t>
            </a:r>
            <a:endParaRPr lang="ru-RU" dirty="0"/>
          </a:p>
        </p:txBody>
      </p:sp>
      <p:sp>
        <p:nvSpPr>
          <p:cNvPr id="3" name="Содержимое 2"/>
          <p:cNvSpPr>
            <a:spLocks noGrp="1"/>
          </p:cNvSpPr>
          <p:nvPr>
            <p:ph idx="1"/>
          </p:nvPr>
        </p:nvSpPr>
        <p:spPr>
          <a:xfrm>
            <a:off x="0" y="1268760"/>
            <a:ext cx="4283968" cy="4652963"/>
          </a:xfrm>
        </p:spPr>
        <p:txBody>
          <a:bodyPr/>
          <a:lstStyle/>
          <a:p>
            <a:pPr algn="just">
              <a:buNone/>
            </a:pPr>
            <a:r>
              <a:rPr lang="ru-RU" sz="2400" dirty="0" smtClean="0"/>
              <a:t>По-королевски </a:t>
            </a:r>
            <a:r>
              <a:rPr lang="ru-RU" sz="2400" dirty="0" smtClean="0"/>
              <a:t>непреклонна,</a:t>
            </a:r>
            <a:endParaRPr lang="en-US" sz="2400" dirty="0" smtClean="0"/>
          </a:p>
          <a:p>
            <a:pPr algn="just">
              <a:buNone/>
            </a:pPr>
            <a:r>
              <a:rPr lang="ru-RU" sz="2400" dirty="0" smtClean="0"/>
              <a:t>недоступна</a:t>
            </a:r>
            <a:r>
              <a:rPr lang="ru-RU" sz="2400" dirty="0" smtClean="0"/>
              <a:t>. Всех держит </a:t>
            </a:r>
            <a:r>
              <a:rPr lang="ru-RU" sz="2400" dirty="0" smtClean="0"/>
              <a:t>от</a:t>
            </a:r>
            <a:endParaRPr lang="en-US" sz="2400" dirty="0" smtClean="0"/>
          </a:p>
          <a:p>
            <a:pPr algn="just">
              <a:buNone/>
            </a:pPr>
            <a:r>
              <a:rPr lang="ru-RU" sz="2400" dirty="0" smtClean="0"/>
              <a:t> </a:t>
            </a:r>
            <a:r>
              <a:rPr lang="ru-RU" sz="2400" dirty="0" smtClean="0"/>
              <a:t>себя на расстоянии. И </a:t>
            </a:r>
            <a:r>
              <a:rPr lang="ru-RU" sz="2400" dirty="0" smtClean="0"/>
              <a:t>даже</a:t>
            </a:r>
            <a:endParaRPr lang="en-US" sz="2400" dirty="0" smtClean="0"/>
          </a:p>
          <a:p>
            <a:pPr algn="just">
              <a:buNone/>
            </a:pPr>
            <a:r>
              <a:rPr lang="ru-RU" sz="2400" dirty="0" smtClean="0"/>
              <a:t> </a:t>
            </a:r>
            <a:r>
              <a:rPr lang="ru-RU" sz="2400" dirty="0" smtClean="0"/>
              <a:t>при общении с </a:t>
            </a:r>
            <a:r>
              <a:rPr lang="ru-RU" sz="2400" dirty="0" smtClean="0"/>
              <a:t>ребенком</a:t>
            </a:r>
            <a:endParaRPr lang="en-US" sz="2400" dirty="0" smtClean="0"/>
          </a:p>
          <a:p>
            <a:pPr algn="just">
              <a:buNone/>
            </a:pPr>
            <a:r>
              <a:rPr lang="ru-RU" sz="2400" dirty="0" smtClean="0"/>
              <a:t> </a:t>
            </a:r>
            <a:r>
              <a:rPr lang="ru-RU" sz="2400" dirty="0" smtClean="0"/>
              <a:t>соблюдает </a:t>
            </a:r>
            <a:r>
              <a:rPr lang="ru-RU" sz="2400" dirty="0" smtClean="0"/>
              <a:t>определенную</a:t>
            </a:r>
            <a:endParaRPr lang="en-US" sz="2400" dirty="0" smtClean="0"/>
          </a:p>
          <a:p>
            <a:pPr algn="just">
              <a:buNone/>
            </a:pPr>
            <a:r>
              <a:rPr lang="ru-RU" sz="2400" dirty="0" smtClean="0"/>
              <a:t> </a:t>
            </a:r>
            <a:r>
              <a:rPr lang="ru-RU" sz="2400" dirty="0" smtClean="0"/>
              <a:t>дистанцию. </a:t>
            </a:r>
            <a:endParaRPr lang="en-US" sz="2400" dirty="0" smtClean="0"/>
          </a:p>
          <a:p>
            <a:pPr algn="just">
              <a:buNone/>
            </a:pPr>
            <a:endParaRPr lang="en-US" sz="2400" dirty="0" smtClean="0"/>
          </a:p>
          <a:p>
            <a:pPr algn="just">
              <a:buNone/>
            </a:pPr>
            <a:r>
              <a:rPr lang="en-US" sz="2400" dirty="0" smtClean="0"/>
              <a:t>    </a:t>
            </a:r>
            <a:r>
              <a:rPr lang="ru-RU" sz="2400" dirty="0" smtClean="0"/>
              <a:t>Ее </a:t>
            </a:r>
            <a:r>
              <a:rPr lang="ru-RU" sz="2400" dirty="0" smtClean="0"/>
              <a:t>удел </a:t>
            </a:r>
            <a:r>
              <a:rPr lang="ru-RU" sz="2400" dirty="0" smtClean="0"/>
              <a:t>–</a:t>
            </a:r>
            <a:r>
              <a:rPr lang="en-US" sz="2400" dirty="0" smtClean="0"/>
              <a:t> </a:t>
            </a:r>
            <a:r>
              <a:rPr lang="ru-RU" sz="2400" dirty="0" smtClean="0"/>
              <a:t> </a:t>
            </a:r>
            <a:r>
              <a:rPr lang="ru-RU" sz="2400" dirty="0" smtClean="0"/>
              <a:t>повелевать и править. </a:t>
            </a:r>
            <a:r>
              <a:rPr lang="ru-RU" sz="2400" dirty="0" smtClean="0"/>
              <a:t>Она</a:t>
            </a:r>
            <a:r>
              <a:rPr lang="en-US" sz="2400" dirty="0" smtClean="0"/>
              <a:t> </a:t>
            </a:r>
            <a:r>
              <a:rPr lang="ru-RU" sz="2400" dirty="0" smtClean="0"/>
              <a:t> </a:t>
            </a:r>
            <a:r>
              <a:rPr lang="ru-RU" sz="2400" dirty="0" smtClean="0"/>
              <a:t>не знает, что </a:t>
            </a:r>
            <a:r>
              <a:rPr lang="ru-RU" sz="2400" dirty="0" smtClean="0"/>
              <a:t>такое </a:t>
            </a:r>
            <a:r>
              <a:rPr lang="ru-RU" sz="2400" dirty="0" smtClean="0"/>
              <a:t>близость, теплота. </a:t>
            </a:r>
          </a:p>
        </p:txBody>
      </p:sp>
      <p:pic>
        <p:nvPicPr>
          <p:cNvPr id="20484" name="Picture 4" descr="http://sov-mult.ru/images/snejnaya-koroleva.jpg"/>
          <p:cNvPicPr>
            <a:picLocks noChangeAspect="1" noChangeArrowheads="1"/>
          </p:cNvPicPr>
          <p:nvPr/>
        </p:nvPicPr>
        <p:blipFill>
          <a:blip r:embed="rId2" cstate="print"/>
          <a:srcRect/>
          <a:stretch>
            <a:fillRect/>
          </a:stretch>
        </p:blipFill>
        <p:spPr bwMode="auto">
          <a:xfrm>
            <a:off x="4499992" y="1412776"/>
            <a:ext cx="4416491" cy="3312368"/>
          </a:xfrm>
          <a:prstGeom prst="rect">
            <a:avLst/>
          </a:prstGeom>
          <a:noFill/>
        </p:spPr>
      </p:pic>
      <p:sp>
        <p:nvSpPr>
          <p:cNvPr id="6" name="Прямоугольник 5"/>
          <p:cNvSpPr/>
          <p:nvPr/>
        </p:nvSpPr>
        <p:spPr>
          <a:xfrm>
            <a:off x="4427984" y="4797152"/>
            <a:ext cx="4572000" cy="1938992"/>
          </a:xfrm>
          <a:prstGeom prst="rect">
            <a:avLst/>
          </a:prstGeom>
        </p:spPr>
        <p:txBody>
          <a:bodyPr>
            <a:spAutoFit/>
          </a:bodyPr>
          <a:lstStyle/>
          <a:p>
            <a:pPr algn="just"/>
            <a:r>
              <a:rPr lang="ru-RU" sz="2400" dirty="0" smtClean="0"/>
              <a:t>Невольно кажется, что вместо сердца у нее кусочек льда – так холодно она относится к ребенку. И он обычно «замерзает» рядом с ней.</a:t>
            </a:r>
            <a:endParaRPr lang="ru-RU" sz="2400" dirty="0"/>
          </a:p>
        </p:txBody>
      </p:sp>
    </p:spTree>
  </p:cSld>
  <p:clrMapOvr>
    <a:masterClrMapping/>
  </p:clrMapOvr>
  <p:transition>
    <p:wedge/>
  </p:transition>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dirty="0" lang="ru-RU" smtClean="0"/>
              <a:t>Спящая красавица</a:t>
            </a:r>
            <a:endParaRPr dirty="0" lang="ru-RU"/>
          </a:p>
        </p:txBody>
      </p:sp>
      <p:sp>
        <p:nvSpPr>
          <p:cNvPr id="3" name="Содержимое 2"/>
          <p:cNvSpPr>
            <a:spLocks noGrp="1"/>
          </p:cNvSpPr>
          <p:nvPr>
            <p:ph idx="1"/>
          </p:nvPr>
        </p:nvSpPr>
        <p:spPr>
          <a:xfrm>
            <a:off x="0" y="1524001"/>
            <a:ext cx="3995936" cy="3705200"/>
          </a:xfrm>
        </p:spPr>
        <p:txBody>
          <a:bodyPr/>
          <a:lstStyle/>
          <a:p>
            <a:pPr algn="just"/>
            <a:r>
              <a:rPr dirty="0" lang="ru-RU" smtClean="0" sz="2000"/>
              <a:t>Всю жизнь она продолжает ждать так и не встретившегося ей принца. </a:t>
            </a:r>
          </a:p>
          <a:p>
            <a:pPr algn="just"/>
            <a:r>
              <a:rPr dirty="0" lang="ru-RU" smtClean="0" sz="2000"/>
              <a:t>Как правило, отец ее ребенка – совсем не он. </a:t>
            </a:r>
          </a:p>
          <a:p>
            <a:pPr algn="just"/>
            <a:r>
              <a:rPr dirty="0" lang="ru-RU" smtClean="0" sz="2000"/>
              <a:t>Поэтому такая мать живет в плену своих фантазий, надежд, грез наяву, не замечая рядом своего ребенка, его потребностей, желаний и любви. </a:t>
            </a:r>
            <a:endParaRPr dirty="0" lang="ru-RU" sz="2000"/>
          </a:p>
        </p:txBody>
      </p:sp>
      <p:pic>
        <p:nvPicPr>
          <p:cNvPr descr="http://www.dkstimul.ru/upload/medialibrary/6aa/30474204_Spyaschaya_krasavica.JPG" id="19458" name="Picture 2"/>
          <p:cNvPicPr>
            <a:picLocks noChangeArrowheads="1" noChangeAspect="1"/>
          </p:cNvPicPr>
          <p:nvPr/>
        </p:nvPicPr>
        <p:blipFill>
          <a:blip cstate="print" r:embed="rId2"/>
          <a:srcRect r="10"/>
          <a:stretch>
            <a:fillRect/>
          </a:stretch>
        </p:blipFill>
        <p:spPr bwMode="auto">
          <a:xfrm>
            <a:off x="4211960" y="1844824"/>
            <a:ext cx="4752528" cy="3648076"/>
          </a:xfrm>
          <a:prstGeom prst="rect">
            <a:avLst/>
          </a:prstGeom>
          <a:solidFill>
            <a:srgbClr val="FFFFFF">
              <a:shade val="85000"/>
            </a:srgbClr>
          </a:solidFill>
          <a:ln cap="sq" w="88900">
            <a:solidFill>
              <a:srgbClr val="FFFFFF"/>
            </a:solidFill>
            <a:miter lim="800000"/>
          </a:ln>
          <a:effectLst>
            <a:outerShdw algn="tl" blurRad="55000" dir="5400000" dist="18000" rotWithShape="0">
              <a:srgbClr val="000000">
                <a:alpha val="40000"/>
              </a:srgbClr>
            </a:outerShdw>
          </a:effectLst>
          <a:scene3d>
            <a:camera prst="orthographicFront"/>
            <a:lightRig dir="t" rig="twoPt">
              <a:rot lat="0" lon="0" rev="7200000"/>
            </a:lightRig>
          </a:scene3d>
          <a:sp3d>
            <a:bevelT h="19050" w="25400"/>
            <a:contourClr>
              <a:srgbClr val="FFFFFF"/>
            </a:contourClr>
          </a:sp3d>
        </p:spPr>
      </p:pic>
      <p:sp>
        <p:nvSpPr>
          <p:cNvPr id="5" name="Прямоугольник 4"/>
          <p:cNvSpPr/>
          <p:nvPr/>
        </p:nvSpPr>
        <p:spPr>
          <a:xfrm>
            <a:off x="1043608" y="5877272"/>
            <a:ext cx="6479704" cy="646331"/>
          </a:xfrm>
          <a:prstGeom prst="rect">
            <a:avLst/>
          </a:prstGeom>
        </p:spPr>
        <p:txBody>
          <a:bodyPr wrap="square">
            <a:spAutoFit/>
          </a:bodyPr>
          <a:lstStyle/>
          <a:p>
            <a:pPr algn="just"/>
            <a:r>
              <a:rPr dirty="0" lang="ru-RU" smtClean="0"/>
              <a:t>Он для нее просто живая кукла, забавная и милая игрушка, которая внезапно может надоесть.</a:t>
            </a:r>
            <a:endParaRPr dirty="0" lang="ru-RU"/>
          </a:p>
        </p:txBody>
      </p:sp>
    </p:spTree>
  </p:cSld>
  <p:clrMapOvr>
    <a:masterClrMapping/>
  </p:clrMapOvr>
  <p:transition>
    <p:wedg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Унтер Пришибеев</a:t>
            </a:r>
            <a:endParaRPr lang="ru-RU" dirty="0"/>
          </a:p>
        </p:txBody>
      </p:sp>
      <p:sp>
        <p:nvSpPr>
          <p:cNvPr id="3" name="Содержимое 2"/>
          <p:cNvSpPr>
            <a:spLocks noGrp="1"/>
          </p:cNvSpPr>
          <p:nvPr>
            <p:ph idx="1"/>
          </p:nvPr>
        </p:nvSpPr>
        <p:spPr/>
        <p:txBody>
          <a:bodyPr/>
          <a:lstStyle/>
          <a:p>
            <a:pPr algn="just"/>
            <a:r>
              <a:rPr lang="ru-RU" dirty="0" smtClean="0"/>
              <a:t>Сравнима только с генералом в юбке. Ребенок для нее солдатик, живущий по одним приказам. </a:t>
            </a:r>
          </a:p>
          <a:p>
            <a:pPr algn="just">
              <a:buNone/>
            </a:pPr>
            <a:endParaRPr lang="ru-RU" dirty="0" smtClean="0"/>
          </a:p>
          <a:p>
            <a:pPr algn="just"/>
            <a:r>
              <a:rPr lang="ru-RU" dirty="0" smtClean="0"/>
              <a:t>Неподчинение – ремень. В семье царит лишь дух </a:t>
            </a:r>
            <a:r>
              <a:rPr lang="ru-RU" dirty="0" err="1" smtClean="0"/>
              <a:t>казарменности</a:t>
            </a:r>
            <a:r>
              <a:rPr lang="ru-RU" dirty="0" smtClean="0"/>
              <a:t>, жестокости или бездушия.</a:t>
            </a:r>
            <a:endParaRPr lang="ru-RU" dirty="0"/>
          </a:p>
        </p:txBody>
      </p:sp>
    </p:spTree>
  </p:cSld>
  <p:clrMapOvr>
    <a:masterClrMapping/>
  </p:clrMapOvr>
  <p:transition>
    <p:wedg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Наседка</a:t>
            </a:r>
            <a:endParaRPr lang="ru-RU" dirty="0"/>
          </a:p>
        </p:txBody>
      </p:sp>
      <p:sp>
        <p:nvSpPr>
          <p:cNvPr id="3" name="Содержимое 2"/>
          <p:cNvSpPr>
            <a:spLocks noGrp="1"/>
          </p:cNvSpPr>
          <p:nvPr>
            <p:ph idx="1"/>
          </p:nvPr>
        </p:nvSpPr>
        <p:spPr>
          <a:xfrm>
            <a:off x="3923928" y="3573016"/>
            <a:ext cx="4834880" cy="2099891"/>
          </a:xfrm>
        </p:spPr>
        <p:txBody>
          <a:bodyPr/>
          <a:lstStyle/>
          <a:p>
            <a:pPr algn="just"/>
            <a:r>
              <a:rPr lang="ru-RU" sz="2800" dirty="0" smtClean="0"/>
              <a:t>Мать </a:t>
            </a:r>
            <a:r>
              <a:rPr lang="ru-RU" sz="2800" dirty="0" smtClean="0"/>
              <a:t>этот шаг сама предвидит, чтобы пройти с ним рядом, в ногу, убрав все «камни» на пути.</a:t>
            </a:r>
            <a:endParaRPr lang="ru-RU" sz="2800" dirty="0"/>
          </a:p>
        </p:txBody>
      </p:sp>
      <p:sp>
        <p:nvSpPr>
          <p:cNvPr id="6" name="Прямоугольник 5"/>
          <p:cNvSpPr/>
          <p:nvPr/>
        </p:nvSpPr>
        <p:spPr>
          <a:xfrm>
            <a:off x="611560" y="1340768"/>
            <a:ext cx="7488832" cy="1815882"/>
          </a:xfrm>
          <a:prstGeom prst="rect">
            <a:avLst/>
          </a:prstGeom>
        </p:spPr>
        <p:txBody>
          <a:bodyPr wrap="square">
            <a:spAutoFit/>
          </a:bodyPr>
          <a:lstStyle/>
          <a:p>
            <a:pPr algn="just"/>
            <a:r>
              <a:rPr lang="ru-RU" sz="2800" dirty="0" smtClean="0"/>
              <a:t>Ребенок у нее на привязи, коротком толстом поводке. Не может сам, самостоятельно решиться сделать даже шаг. </a:t>
            </a:r>
            <a:endParaRPr lang="ru-RU" sz="2800" dirty="0" smtClean="0"/>
          </a:p>
        </p:txBody>
      </p:sp>
      <p:pic>
        <p:nvPicPr>
          <p:cNvPr id="17414" name="Picture 6" descr="http://www.suveni.ru/images/catalog/zoom/48441.jpg"/>
          <p:cNvPicPr>
            <a:picLocks noChangeAspect="1" noChangeArrowheads="1"/>
          </p:cNvPicPr>
          <p:nvPr/>
        </p:nvPicPr>
        <p:blipFill>
          <a:blip r:embed="rId2" cstate="print"/>
          <a:srcRect/>
          <a:stretch>
            <a:fillRect/>
          </a:stretch>
        </p:blipFill>
        <p:spPr bwMode="auto">
          <a:xfrm>
            <a:off x="323528" y="2708920"/>
            <a:ext cx="3635896" cy="3635896"/>
          </a:xfrm>
          <a:prstGeom prst="rect">
            <a:avLst/>
          </a:prstGeom>
          <a:noFill/>
        </p:spPr>
      </p:pic>
    </p:spTree>
  </p:cSld>
  <p:clrMapOvr>
    <a:masterClrMapping/>
  </p:clrMapOvr>
  <p:transition>
    <p:wedg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Вечный ребенок</a:t>
            </a:r>
            <a:endParaRPr lang="ru-RU" dirty="0"/>
          </a:p>
        </p:txBody>
      </p:sp>
      <p:sp>
        <p:nvSpPr>
          <p:cNvPr id="3" name="Содержимое 2"/>
          <p:cNvSpPr>
            <a:spLocks noGrp="1"/>
          </p:cNvSpPr>
          <p:nvPr>
            <p:ph idx="1"/>
          </p:nvPr>
        </p:nvSpPr>
        <p:spPr/>
        <p:txBody>
          <a:bodyPr/>
          <a:lstStyle/>
          <a:p>
            <a:pPr algn="just"/>
            <a:r>
              <a:rPr lang="ru-RU" dirty="0" smtClean="0"/>
              <a:t>женщина, так и не ставшая взрослой. </a:t>
            </a:r>
          </a:p>
          <a:p>
            <a:pPr algn="just"/>
            <a:r>
              <a:rPr lang="ru-RU" dirty="0" smtClean="0"/>
              <a:t>Она по-детски обидчива, капризна, драматизирует события в семье, свою жизнь считает неудавшейся и невыносимой, детей - обузой, а себя — жертвой семьи.</a:t>
            </a:r>
            <a:endParaRPr lang="ru-RU" dirty="0"/>
          </a:p>
        </p:txBody>
      </p:sp>
    </p:spTree>
  </p:cSld>
  <p:clrMapOvr>
    <a:masterClrMapping/>
  </p:clrMapOvr>
  <p:transition>
    <p:wedg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4293096"/>
            <a:ext cx="8363272" cy="1523827"/>
          </a:xfrm>
        </p:spPr>
        <p:txBody>
          <a:bodyPr/>
          <a:lstStyle/>
          <a:p>
            <a:pPr algn="just"/>
            <a:r>
              <a:rPr lang="ru-RU" sz="2400" dirty="0" smtClean="0"/>
              <a:t>При этом так быстро и заботливо распутает весь клубок проблем ребенка, что многие из близких даже и не будут догадываться о том, что этот клубок был вообще. Но самое важное, это то, что ребенок растет и "расцветает" в атмосфере доброты и любви.</a:t>
            </a:r>
            <a:endParaRPr lang="ru-RU" sz="2400" dirty="0"/>
          </a:p>
        </p:txBody>
      </p:sp>
      <p:pic>
        <p:nvPicPr>
          <p:cNvPr id="3074" name="Picture 2" descr="http://pics.livejournal.com/world_of_family/pic/00007d7z"/>
          <p:cNvPicPr>
            <a:picLocks noChangeAspect="1" noChangeArrowheads="1"/>
          </p:cNvPicPr>
          <p:nvPr/>
        </p:nvPicPr>
        <p:blipFill>
          <a:blip r:embed="rId2" cstate="print"/>
          <a:srcRect/>
          <a:stretch>
            <a:fillRect/>
          </a:stretch>
        </p:blipFill>
        <p:spPr bwMode="auto">
          <a:xfrm>
            <a:off x="0" y="476672"/>
            <a:ext cx="4935371" cy="3284984"/>
          </a:xfrm>
          <a:prstGeom prst="rect">
            <a:avLst/>
          </a:prstGeom>
          <a:noFill/>
        </p:spPr>
      </p:pic>
      <p:sp>
        <p:nvSpPr>
          <p:cNvPr id="5" name="Прямоугольник 4"/>
          <p:cNvSpPr/>
          <p:nvPr/>
        </p:nvSpPr>
        <p:spPr>
          <a:xfrm>
            <a:off x="5148064" y="188640"/>
            <a:ext cx="3995936" cy="3816429"/>
          </a:xfrm>
          <a:prstGeom prst="rect">
            <a:avLst/>
          </a:prstGeom>
        </p:spPr>
        <p:txBody>
          <a:bodyPr wrap="square">
            <a:spAutoFit/>
          </a:bodyPr>
          <a:lstStyle/>
          <a:p>
            <a:pPr algn="just"/>
            <a:r>
              <a:rPr lang="ru-RU" sz="2200" dirty="0" smtClean="0"/>
              <a:t>Психологи считают, что самый оптимальный стиль — это стиль </a:t>
            </a:r>
            <a:r>
              <a:rPr lang="ru-RU" sz="2200" b="1" dirty="0" smtClean="0"/>
              <a:t>спокойной и уравновешенной мамы</a:t>
            </a:r>
            <a:r>
              <a:rPr lang="ru-RU" sz="2200" dirty="0" smtClean="0"/>
              <a:t>. Такая мама может служить своеобразным эталоном материнства. Она как часовой на боевом посту. Всегда все знает о ребенке и вовремя придет к нему на помощь. </a:t>
            </a:r>
          </a:p>
        </p:txBody>
      </p:sp>
    </p:spTree>
  </p:cSld>
  <p:clrMapOvr>
    <a:masterClrMapping/>
  </p:clrMapOvr>
  <p:transition>
    <p:wedge/>
  </p:transition>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3314" name="AutoShape 2"/>
          <p:cNvSpPr>
            <a:spLocks noChangeArrowheads="1"/>
          </p:cNvSpPr>
          <p:nvPr/>
        </p:nvSpPr>
        <p:spPr bwMode="gray">
          <a:xfrm rot="16200000">
            <a:off x="3614491" y="3090366"/>
            <a:ext cx="2224088" cy="1173163"/>
          </a:xfrm>
          <a:prstGeom prst="triangle">
            <a:avLst>
              <a:gd fmla="val 50000" name="adj"/>
            </a:avLst>
          </a:prstGeom>
          <a:gradFill rotWithShape="1">
            <a:gsLst>
              <a:gs pos="0">
                <a:srgbClr val="DDDDDD"/>
              </a:gs>
              <a:gs pos="100000">
                <a:srgbClr val="FFFFFF"/>
              </a:gs>
            </a:gsLst>
            <a:lin ang="5400000" scaled="1"/>
          </a:gradFill>
          <a:ln w="9525">
            <a:noFill/>
            <a:miter lim="800000"/>
            <a:headEnd/>
            <a:tailEnd/>
          </a:ln>
          <a:effectLst/>
        </p:spPr>
        <p:txBody>
          <a:bodyPr anchor="ctr" wrap="none"/>
          <a:lstStyle/>
          <a:p>
            <a:endParaRPr lang="ru-RU"/>
          </a:p>
        </p:txBody>
      </p:sp>
      <p:grpSp>
        <p:nvGrpSpPr>
          <p:cNvPr id="13315" name="Group 3"/>
          <p:cNvGrpSpPr>
            <a:grpSpLocks/>
          </p:cNvGrpSpPr>
          <p:nvPr/>
        </p:nvGrpSpPr>
        <p:grpSpPr bwMode="auto">
          <a:xfrm>
            <a:off x="517525" y="2403475"/>
            <a:ext cx="3657600" cy="688975"/>
            <a:chOff x="720" y="1392"/>
            <a:chExt cx="4058" cy="480"/>
          </a:xfrm>
        </p:grpSpPr>
        <p:sp>
          <p:nvSpPr>
            <p:cNvPr id="13316" name="AutoShape 4"/>
            <p:cNvSpPr>
              <a:spLocks noChangeArrowheads="1"/>
            </p:cNvSpPr>
            <p:nvPr/>
          </p:nvSpPr>
          <p:spPr bwMode="ltGray">
            <a:xfrm>
              <a:off x="720" y="1392"/>
              <a:ext cx="4058" cy="480"/>
            </a:xfrm>
            <a:prstGeom prst="roundRect">
              <a:avLst>
                <a:gd fmla="val 17509" name="adj"/>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anchor="ctr" wrap="none"/>
            <a:lstStyle/>
            <a:p>
              <a:endParaRPr lang="ru-RU"/>
            </a:p>
          </p:txBody>
        </p:sp>
        <p:grpSp>
          <p:nvGrpSpPr>
            <p:cNvPr id="13317" name="Group 5"/>
            <p:cNvGrpSpPr>
              <a:grpSpLocks/>
            </p:cNvGrpSpPr>
            <p:nvPr/>
          </p:nvGrpSpPr>
          <p:grpSpPr bwMode="auto">
            <a:xfrm>
              <a:off x="730" y="1407"/>
              <a:ext cx="4043" cy="444"/>
              <a:chOff x="744" y="1407"/>
              <a:chExt cx="3988" cy="444"/>
            </a:xfrm>
          </p:grpSpPr>
          <p:sp>
            <p:nvSpPr>
              <p:cNvPr id="13318" name="AutoShape 6"/>
              <p:cNvSpPr>
                <a:spLocks noChangeArrowheads="1"/>
              </p:cNvSpPr>
              <p:nvPr/>
            </p:nvSpPr>
            <p:spPr bwMode="ltGray">
              <a:xfrm>
                <a:off x="744" y="1736"/>
                <a:ext cx="3988" cy="115"/>
              </a:xfrm>
              <a:prstGeom prst="roundRect">
                <a:avLst>
                  <a:gd fmla="val 50000" name="adj"/>
                </a:avLst>
              </a:prstGeom>
              <a:gradFill rotWithShape="1">
                <a:gsLst>
                  <a:gs pos="0">
                    <a:schemeClr val="accent2">
                      <a:alpha val="0"/>
                    </a:schemeClr>
                  </a:gs>
                  <a:gs pos="100000">
                    <a:schemeClr val="accent2">
                      <a:gamma/>
                      <a:tint val="0"/>
                      <a:invGamma/>
                    </a:schemeClr>
                  </a:gs>
                </a:gsLst>
                <a:lin ang="5400000" scaled="1"/>
              </a:gradFill>
              <a:ln w="9525">
                <a:noFill/>
                <a:round/>
                <a:headEnd/>
                <a:tailEnd/>
              </a:ln>
              <a:effectLst/>
            </p:spPr>
            <p:txBody>
              <a:bodyPr anchor="ctr" wrap="none"/>
              <a:lstStyle/>
              <a:p>
                <a:endParaRPr lang="ru-RU"/>
              </a:p>
            </p:txBody>
          </p:sp>
          <p:sp>
            <p:nvSpPr>
              <p:cNvPr id="13319" name="AutoShape 7"/>
              <p:cNvSpPr>
                <a:spLocks noChangeArrowheads="1"/>
              </p:cNvSpPr>
              <p:nvPr/>
            </p:nvSpPr>
            <p:spPr bwMode="ltGray">
              <a:xfrm>
                <a:off x="744" y="1407"/>
                <a:ext cx="3988" cy="115"/>
              </a:xfrm>
              <a:prstGeom prst="roundRect">
                <a:avLst>
                  <a:gd fmla="val 50000" name="adj"/>
                </a:avLst>
              </a:prstGeom>
              <a:gradFill rotWithShape="1">
                <a:gsLst>
                  <a:gs pos="0">
                    <a:schemeClr val="accent2">
                      <a:gamma/>
                      <a:tint val="15686"/>
                      <a:invGamma/>
                    </a:schemeClr>
                  </a:gs>
                  <a:gs pos="100000">
                    <a:schemeClr val="accent2">
                      <a:alpha val="0"/>
                    </a:schemeClr>
                  </a:gs>
                </a:gsLst>
                <a:lin ang="5400000" scaled="1"/>
              </a:gradFill>
              <a:ln w="9525">
                <a:noFill/>
                <a:round/>
                <a:headEnd/>
                <a:tailEnd/>
              </a:ln>
              <a:effectLst/>
            </p:spPr>
            <p:txBody>
              <a:bodyPr anchor="ctr" wrap="none"/>
              <a:lstStyle/>
              <a:p>
                <a:endParaRPr lang="ru-RU"/>
              </a:p>
            </p:txBody>
          </p:sp>
        </p:grpSp>
      </p:grpSp>
      <p:grpSp>
        <p:nvGrpSpPr>
          <p:cNvPr id="13320" name="Group 8"/>
          <p:cNvGrpSpPr>
            <a:grpSpLocks/>
          </p:cNvGrpSpPr>
          <p:nvPr/>
        </p:nvGrpSpPr>
        <p:grpSpPr bwMode="auto">
          <a:xfrm>
            <a:off x="517525" y="3192463"/>
            <a:ext cx="3657600" cy="688975"/>
            <a:chOff x="720" y="1392"/>
            <a:chExt cx="4058" cy="480"/>
          </a:xfrm>
        </p:grpSpPr>
        <p:sp>
          <p:nvSpPr>
            <p:cNvPr id="13321" name="AutoShape 9"/>
            <p:cNvSpPr>
              <a:spLocks noChangeArrowheads="1"/>
            </p:cNvSpPr>
            <p:nvPr/>
          </p:nvSpPr>
          <p:spPr bwMode="gray">
            <a:xfrm>
              <a:off x="720" y="1392"/>
              <a:ext cx="4058" cy="480"/>
            </a:xfrm>
            <a:prstGeom prst="roundRect">
              <a:avLst>
                <a:gd fmla="val 17509" name="adj"/>
              </a:avLst>
            </a:prstGeom>
            <a:gradFill rotWithShape="1">
              <a:gsLst>
                <a:gs pos="0">
                  <a:schemeClr val="hlink"/>
                </a:gs>
                <a:gs pos="50000">
                  <a:schemeClr val="hlink">
                    <a:gamma/>
                    <a:shade val="92157"/>
                    <a:invGamma/>
                  </a:schemeClr>
                </a:gs>
                <a:gs pos="100000">
                  <a:schemeClr val="hlink"/>
                </a:gs>
              </a:gsLst>
              <a:lin ang="5400000" scaled="1"/>
            </a:gradFill>
            <a:ln w="9525">
              <a:noFill/>
              <a:round/>
              <a:headEnd/>
              <a:tailEnd/>
            </a:ln>
            <a:effectLst/>
          </p:spPr>
          <p:txBody>
            <a:bodyPr anchor="ctr" wrap="none"/>
            <a:lstStyle/>
            <a:p>
              <a:endParaRPr lang="ru-RU"/>
            </a:p>
          </p:txBody>
        </p:sp>
        <p:grpSp>
          <p:nvGrpSpPr>
            <p:cNvPr id="13322" name="Group 10"/>
            <p:cNvGrpSpPr>
              <a:grpSpLocks/>
            </p:cNvGrpSpPr>
            <p:nvPr/>
          </p:nvGrpSpPr>
          <p:grpSpPr bwMode="auto">
            <a:xfrm>
              <a:off x="730" y="1407"/>
              <a:ext cx="4043" cy="444"/>
              <a:chOff x="744" y="1407"/>
              <a:chExt cx="3988" cy="444"/>
            </a:xfrm>
          </p:grpSpPr>
          <p:sp>
            <p:nvSpPr>
              <p:cNvPr id="13323" name="AutoShape 11"/>
              <p:cNvSpPr>
                <a:spLocks noChangeArrowheads="1"/>
              </p:cNvSpPr>
              <p:nvPr/>
            </p:nvSpPr>
            <p:spPr bwMode="gray">
              <a:xfrm>
                <a:off x="744" y="1736"/>
                <a:ext cx="3988" cy="115"/>
              </a:xfrm>
              <a:prstGeom prst="roundRect">
                <a:avLst>
                  <a:gd fmla="val 50000" name="adj"/>
                </a:avLst>
              </a:prstGeom>
              <a:gradFill rotWithShape="1">
                <a:gsLst>
                  <a:gs pos="0">
                    <a:schemeClr val="hlink">
                      <a:alpha val="0"/>
                    </a:schemeClr>
                  </a:gs>
                  <a:gs pos="100000">
                    <a:schemeClr val="hlink">
                      <a:gamma/>
                      <a:tint val="0"/>
                      <a:invGamma/>
                    </a:schemeClr>
                  </a:gs>
                </a:gsLst>
                <a:lin ang="5400000" scaled="1"/>
              </a:gradFill>
              <a:ln w="9525">
                <a:noFill/>
                <a:round/>
                <a:headEnd/>
                <a:tailEnd/>
              </a:ln>
              <a:effectLst/>
            </p:spPr>
            <p:txBody>
              <a:bodyPr anchor="ctr" wrap="none"/>
              <a:lstStyle/>
              <a:p>
                <a:endParaRPr lang="ru-RU"/>
              </a:p>
            </p:txBody>
          </p:sp>
          <p:sp>
            <p:nvSpPr>
              <p:cNvPr id="13324" name="AutoShape 12"/>
              <p:cNvSpPr>
                <a:spLocks noChangeArrowheads="1"/>
              </p:cNvSpPr>
              <p:nvPr/>
            </p:nvSpPr>
            <p:spPr bwMode="gray">
              <a:xfrm>
                <a:off x="744" y="1407"/>
                <a:ext cx="3988" cy="115"/>
              </a:xfrm>
              <a:prstGeom prst="roundRect">
                <a:avLst>
                  <a:gd fmla="val 50000" name="adj"/>
                </a:avLst>
              </a:prstGeom>
              <a:gradFill rotWithShape="1">
                <a:gsLst>
                  <a:gs pos="0">
                    <a:schemeClr val="hlink">
                      <a:gamma/>
                      <a:tint val="25490"/>
                      <a:invGamma/>
                    </a:schemeClr>
                  </a:gs>
                  <a:gs pos="100000">
                    <a:schemeClr val="hlink">
                      <a:alpha val="0"/>
                    </a:schemeClr>
                  </a:gs>
                </a:gsLst>
                <a:lin ang="5400000" scaled="1"/>
              </a:gradFill>
              <a:ln w="9525">
                <a:noFill/>
                <a:round/>
                <a:headEnd/>
                <a:tailEnd/>
              </a:ln>
              <a:effectLst/>
            </p:spPr>
            <p:txBody>
              <a:bodyPr anchor="ctr" wrap="none"/>
              <a:lstStyle/>
              <a:p>
                <a:endParaRPr lang="ru-RU"/>
              </a:p>
            </p:txBody>
          </p:sp>
        </p:grpSp>
      </p:grpSp>
      <p:grpSp>
        <p:nvGrpSpPr>
          <p:cNvPr id="13325" name="Group 13"/>
          <p:cNvGrpSpPr>
            <a:grpSpLocks/>
          </p:cNvGrpSpPr>
          <p:nvPr/>
        </p:nvGrpSpPr>
        <p:grpSpPr bwMode="auto">
          <a:xfrm>
            <a:off x="517525" y="3973513"/>
            <a:ext cx="3657600" cy="688975"/>
            <a:chOff x="720" y="1392"/>
            <a:chExt cx="4058" cy="480"/>
          </a:xfrm>
        </p:grpSpPr>
        <p:sp>
          <p:nvSpPr>
            <p:cNvPr id="13326" name="AutoShape 14"/>
            <p:cNvSpPr>
              <a:spLocks noChangeArrowheads="1"/>
            </p:cNvSpPr>
            <p:nvPr/>
          </p:nvSpPr>
          <p:spPr bwMode="ltGray">
            <a:xfrm>
              <a:off x="720" y="1392"/>
              <a:ext cx="4058" cy="480"/>
            </a:xfrm>
            <a:prstGeom prst="roundRect">
              <a:avLst>
                <a:gd fmla="val 17509" name="adj"/>
              </a:avLst>
            </a:prstGeom>
            <a:gradFill rotWithShape="1">
              <a:gsLst>
                <a:gs pos="0">
                  <a:schemeClr val="folHlink"/>
                </a:gs>
                <a:gs pos="50000">
                  <a:schemeClr val="folHlink">
                    <a:gamma/>
                    <a:shade val="92157"/>
                    <a:invGamma/>
                  </a:schemeClr>
                </a:gs>
                <a:gs pos="100000">
                  <a:schemeClr val="folHlink"/>
                </a:gs>
              </a:gsLst>
              <a:lin ang="5400000" scaled="1"/>
            </a:gradFill>
            <a:ln w="9525">
              <a:noFill/>
              <a:round/>
              <a:headEnd/>
              <a:tailEnd/>
            </a:ln>
            <a:effectLst/>
          </p:spPr>
          <p:txBody>
            <a:bodyPr anchor="ctr" wrap="none"/>
            <a:lstStyle/>
            <a:p>
              <a:endParaRPr lang="ru-RU"/>
            </a:p>
          </p:txBody>
        </p:sp>
        <p:grpSp>
          <p:nvGrpSpPr>
            <p:cNvPr id="13327" name="Group 15"/>
            <p:cNvGrpSpPr>
              <a:grpSpLocks/>
            </p:cNvGrpSpPr>
            <p:nvPr/>
          </p:nvGrpSpPr>
          <p:grpSpPr bwMode="auto">
            <a:xfrm>
              <a:off x="730" y="1407"/>
              <a:ext cx="4043" cy="444"/>
              <a:chOff x="744" y="1407"/>
              <a:chExt cx="3988" cy="444"/>
            </a:xfrm>
          </p:grpSpPr>
          <p:sp>
            <p:nvSpPr>
              <p:cNvPr id="13328" name="AutoShape 16"/>
              <p:cNvSpPr>
                <a:spLocks noChangeArrowheads="1"/>
              </p:cNvSpPr>
              <p:nvPr/>
            </p:nvSpPr>
            <p:spPr bwMode="ltGray">
              <a:xfrm>
                <a:off x="744" y="1736"/>
                <a:ext cx="3988" cy="115"/>
              </a:xfrm>
              <a:prstGeom prst="roundRect">
                <a:avLst>
                  <a:gd fmla="val 50000" name="adj"/>
                </a:avLst>
              </a:prstGeom>
              <a:gradFill rotWithShape="1">
                <a:gsLst>
                  <a:gs pos="0">
                    <a:schemeClr val="folHlink">
                      <a:alpha val="0"/>
                    </a:schemeClr>
                  </a:gs>
                  <a:gs pos="100000">
                    <a:schemeClr val="folHlink">
                      <a:gamma/>
                      <a:tint val="0"/>
                      <a:invGamma/>
                    </a:schemeClr>
                  </a:gs>
                </a:gsLst>
                <a:lin ang="5400000" scaled="1"/>
              </a:gradFill>
              <a:ln w="9525">
                <a:noFill/>
                <a:round/>
                <a:headEnd/>
                <a:tailEnd/>
              </a:ln>
              <a:effectLst/>
            </p:spPr>
            <p:txBody>
              <a:bodyPr anchor="ctr" wrap="none"/>
              <a:lstStyle/>
              <a:p>
                <a:endParaRPr lang="ru-RU"/>
              </a:p>
            </p:txBody>
          </p:sp>
          <p:sp>
            <p:nvSpPr>
              <p:cNvPr id="13329" name="AutoShape 17"/>
              <p:cNvSpPr>
                <a:spLocks noChangeArrowheads="1"/>
              </p:cNvSpPr>
              <p:nvPr/>
            </p:nvSpPr>
            <p:spPr bwMode="ltGray">
              <a:xfrm>
                <a:off x="744" y="1407"/>
                <a:ext cx="3988" cy="115"/>
              </a:xfrm>
              <a:prstGeom prst="roundRect">
                <a:avLst>
                  <a:gd fmla="val 50000" name="adj"/>
                </a:avLst>
              </a:prstGeom>
              <a:gradFill rotWithShape="1">
                <a:gsLst>
                  <a:gs pos="0">
                    <a:schemeClr val="folHlink">
                      <a:gamma/>
                      <a:tint val="22353"/>
                      <a:invGamma/>
                    </a:schemeClr>
                  </a:gs>
                  <a:gs pos="100000">
                    <a:schemeClr val="folHlink">
                      <a:alpha val="0"/>
                    </a:schemeClr>
                  </a:gs>
                </a:gsLst>
                <a:lin ang="5400000" scaled="1"/>
              </a:gradFill>
              <a:ln w="9525">
                <a:noFill/>
                <a:round/>
                <a:headEnd/>
                <a:tailEnd/>
              </a:ln>
              <a:effectLst/>
            </p:spPr>
            <p:txBody>
              <a:bodyPr anchor="ctr" wrap="none"/>
              <a:lstStyle/>
              <a:p>
                <a:endParaRPr lang="ru-RU"/>
              </a:p>
            </p:txBody>
          </p:sp>
        </p:grpSp>
      </p:grpSp>
      <p:sp>
        <p:nvSpPr>
          <p:cNvPr id="13330" name="Rectangle 18"/>
          <p:cNvSpPr>
            <a:spLocks noChangeArrowheads="1" noGrp="1"/>
          </p:cNvSpPr>
          <p:nvPr>
            <p:ph type="title"/>
          </p:nvPr>
        </p:nvSpPr>
        <p:spPr>
          <a:xfrm>
            <a:off x="0" y="258763"/>
            <a:ext cx="9144000" cy="944562"/>
          </a:xfrm>
        </p:spPr>
        <p:txBody>
          <a:bodyPr/>
          <a:lstStyle/>
          <a:p>
            <a:r>
              <a:rPr dirty="0" lang="ru-RU" smtClean="0"/>
              <a:t>Типы пап и стили их поведения</a:t>
            </a:r>
            <a:endParaRPr dirty="0" lang="en-US"/>
          </a:p>
        </p:txBody>
      </p:sp>
      <p:sp>
        <p:nvSpPr>
          <p:cNvPr id="13331" name="Text Box 19"/>
          <p:cNvSpPr txBox="1">
            <a:spLocks noChangeArrowheads="1"/>
          </p:cNvSpPr>
          <p:nvPr/>
        </p:nvSpPr>
        <p:spPr bwMode="black">
          <a:xfrm>
            <a:off x="1115616" y="2492896"/>
            <a:ext cx="2507431" cy="400110"/>
          </a:xfrm>
          <a:prstGeom prst="rect">
            <a:avLst/>
          </a:prstGeom>
          <a:noFill/>
          <a:ln w="9525">
            <a:noFill/>
            <a:miter lim="800000"/>
            <a:headEnd/>
            <a:tailEnd/>
          </a:ln>
          <a:effectLst/>
        </p:spPr>
        <p:txBody>
          <a:bodyPr wrap="square">
            <a:spAutoFit/>
          </a:bodyPr>
          <a:lstStyle/>
          <a:p>
            <a:r>
              <a:rPr b="1" dirty="0" lang="ru-RU" smtClean="0" sz="2000"/>
              <a:t>   </a:t>
            </a:r>
            <a:r>
              <a:rPr b="1" dirty="0" lang="ru-RU" smtClean="0" sz="2000">
                <a:solidFill>
                  <a:schemeClr val="bg1"/>
                </a:solidFill>
              </a:rPr>
              <a:t>Папа-лентяй</a:t>
            </a:r>
            <a:endParaRPr b="1" dirty="0" lang="ru-RU" sz="2000">
              <a:solidFill>
                <a:schemeClr val="bg1"/>
              </a:solidFill>
            </a:endParaRPr>
          </a:p>
        </p:txBody>
      </p:sp>
      <p:sp>
        <p:nvSpPr>
          <p:cNvPr id="13332" name="Text Box 20"/>
          <p:cNvSpPr txBox="1">
            <a:spLocks noChangeArrowheads="1"/>
          </p:cNvSpPr>
          <p:nvPr/>
        </p:nvSpPr>
        <p:spPr bwMode="black">
          <a:xfrm>
            <a:off x="1115616" y="3284984"/>
            <a:ext cx="2427486" cy="400110"/>
          </a:xfrm>
          <a:prstGeom prst="rect">
            <a:avLst/>
          </a:prstGeom>
          <a:noFill/>
          <a:ln w="9525">
            <a:noFill/>
            <a:miter lim="800000"/>
            <a:headEnd/>
            <a:tailEnd/>
          </a:ln>
          <a:effectLst/>
        </p:spPr>
        <p:txBody>
          <a:bodyPr wrap="square">
            <a:spAutoFit/>
          </a:bodyPr>
          <a:lstStyle/>
          <a:p>
            <a:r>
              <a:rPr b="1" dirty="0" lang="ru-RU" smtClean="0" sz="2000"/>
              <a:t> </a:t>
            </a:r>
            <a:r>
              <a:rPr b="1" dirty="0" lang="ru-RU" smtClean="0" sz="2000">
                <a:solidFill>
                  <a:schemeClr val="bg1"/>
                </a:solidFill>
              </a:rPr>
              <a:t>Папа-баловник</a:t>
            </a:r>
            <a:endParaRPr b="1" dirty="0" lang="ru-RU" sz="2000">
              <a:solidFill>
                <a:schemeClr val="bg1"/>
              </a:solidFill>
            </a:endParaRPr>
          </a:p>
        </p:txBody>
      </p:sp>
      <p:sp>
        <p:nvSpPr>
          <p:cNvPr id="13333" name="Text Box 21"/>
          <p:cNvSpPr txBox="1">
            <a:spLocks noChangeArrowheads="1"/>
          </p:cNvSpPr>
          <p:nvPr/>
        </p:nvSpPr>
        <p:spPr bwMode="black">
          <a:xfrm>
            <a:off x="1115616" y="4077072"/>
            <a:ext cx="2952328" cy="400110"/>
          </a:xfrm>
          <a:prstGeom prst="rect">
            <a:avLst/>
          </a:prstGeom>
          <a:noFill/>
          <a:ln w="9525">
            <a:noFill/>
            <a:miter lim="800000"/>
            <a:headEnd/>
            <a:tailEnd/>
          </a:ln>
          <a:effectLst/>
        </p:spPr>
        <p:txBody>
          <a:bodyPr wrap="square">
            <a:spAutoFit/>
          </a:bodyPr>
          <a:lstStyle/>
          <a:p>
            <a:r>
              <a:rPr b="1" dirty="0" lang="ru-RU" smtClean="0" sz="2000">
                <a:solidFill>
                  <a:schemeClr val="bg1"/>
                </a:solidFill>
              </a:rPr>
              <a:t>Папа-спортсмен</a:t>
            </a:r>
            <a:endParaRPr b="1" dirty="0" lang="ru-RU" sz="2000">
              <a:solidFill>
                <a:schemeClr val="bg1"/>
              </a:solidFill>
            </a:endParaRPr>
          </a:p>
        </p:txBody>
      </p:sp>
      <p:sp>
        <p:nvSpPr>
          <p:cNvPr id="13334" name="AutoShape 22"/>
          <p:cNvSpPr>
            <a:spLocks noChangeArrowheads="1"/>
          </p:cNvSpPr>
          <p:nvPr/>
        </p:nvSpPr>
        <p:spPr bwMode="gray">
          <a:xfrm>
            <a:off x="5076056" y="2492896"/>
            <a:ext cx="3395662" cy="2304256"/>
          </a:xfrm>
          <a:prstGeom prst="flowChartAlternateProcess">
            <a:avLst/>
          </a:prstGeom>
          <a:gradFill rotWithShape="1">
            <a:gsLst>
              <a:gs pos="0">
                <a:srgbClr val="FFFFFF">
                  <a:gamma/>
                  <a:shade val="89020"/>
                  <a:invGamma/>
                </a:srgbClr>
              </a:gs>
              <a:gs pos="50000">
                <a:srgbClr val="FFFFFF"/>
              </a:gs>
              <a:gs pos="100000">
                <a:srgbClr val="FFFFFF">
                  <a:gamma/>
                  <a:shade val="89020"/>
                  <a:invGamma/>
                </a:srgbClr>
              </a:gs>
            </a:gsLst>
            <a:lin ang="5400000" scaled="1"/>
          </a:gradFill>
          <a:ln algn="ctr" w="9525">
            <a:noFill/>
            <a:miter lim="800000"/>
            <a:headEnd/>
            <a:tailEnd/>
          </a:ln>
          <a:effectLst>
            <a:prstShdw dir="2700000" dist="17961" prst="shdw17">
              <a:srgbClr val="FFFFFF">
                <a:gamma/>
                <a:shade val="60000"/>
                <a:invGamma/>
              </a:srgbClr>
            </a:prstShdw>
          </a:effectLst>
        </p:spPr>
        <p:txBody>
          <a:bodyPr anchor="ctr" wrap="none"/>
          <a:lstStyle/>
          <a:p>
            <a:r>
              <a:rPr dirty="0" lang="ru-RU" smtClean="0"/>
              <a:t>Классификация </a:t>
            </a:r>
          </a:p>
          <a:p>
            <a:r>
              <a:rPr dirty="0" lang="ru-RU" smtClean="0"/>
              <a:t>психолога</a:t>
            </a:r>
          </a:p>
          <a:p>
            <a:r>
              <a:rPr dirty="0" lang="ru-RU" smtClean="0"/>
              <a:t>Татьяны Дягилевой,</a:t>
            </a:r>
          </a:p>
          <a:p>
            <a:r>
              <a:rPr dirty="0" lang="ru-RU" smtClean="0"/>
              <a:t>Директора фонда </a:t>
            </a:r>
          </a:p>
          <a:p>
            <a:r>
              <a:rPr dirty="0" lang="ru-RU" smtClean="0"/>
              <a:t>«Детское здоровье», </a:t>
            </a:r>
          </a:p>
          <a:p>
            <a:r>
              <a:rPr dirty="0" lang="ru-RU" smtClean="0"/>
              <a:t>г. Москва</a:t>
            </a:r>
            <a:endParaRPr dirty="0" lang="ru-RU"/>
          </a:p>
        </p:txBody>
      </p:sp>
      <p:sp>
        <p:nvSpPr>
          <p:cNvPr id="13335" name="Rectangle 23"/>
          <p:cNvSpPr>
            <a:spLocks noChangeArrowheads="1"/>
          </p:cNvSpPr>
          <p:nvPr/>
        </p:nvSpPr>
        <p:spPr bwMode="black">
          <a:xfrm>
            <a:off x="5148064" y="2132856"/>
            <a:ext cx="3230562" cy="837152"/>
          </a:xfrm>
          <a:prstGeom prst="rect">
            <a:avLst/>
          </a:prstGeom>
          <a:noFill/>
          <a:ln algn="ctr" w="9525">
            <a:noFill/>
            <a:miter lim="800000"/>
            <a:headEnd/>
            <a:tailEnd/>
          </a:ln>
          <a:effectLst/>
        </p:spPr>
        <p:txBody>
          <a:bodyPr wrap="square">
            <a:spAutoFit/>
          </a:bodyPr>
          <a:lstStyle/>
          <a:p>
            <a:pPr algn="ctr" eaLnBrk="0" hangingPunct="0">
              <a:lnSpc>
                <a:spcPct val="110000"/>
              </a:lnSpc>
            </a:pPr>
            <a:r>
              <a:rPr b="1" dirty="0" lang="en-US" sz="2000"/>
              <a:t> </a:t>
            </a:r>
            <a:endParaRPr b="1" dirty="0" lang="en-US" sz="2000" u="sng">
              <a:solidFill>
                <a:srgbClr val="A50021"/>
              </a:solidFill>
            </a:endParaRPr>
          </a:p>
          <a:p>
            <a:pPr algn="ctr" eaLnBrk="0" hangingPunct="0">
              <a:lnSpc>
                <a:spcPct val="110000"/>
              </a:lnSpc>
            </a:pPr>
            <a:endParaRPr b="1" dirty="0" lang="en-US" sz="1000">
              <a:solidFill>
                <a:srgbClr val="FF9900"/>
              </a:solidFill>
            </a:endParaRPr>
          </a:p>
          <a:p>
            <a:pPr algn="ctr" eaLnBrk="0" hangingPunct="0">
              <a:lnSpc>
                <a:spcPct val="110000"/>
              </a:lnSpc>
            </a:pPr>
            <a:endParaRPr dirty="0" lang="en-US" sz="1400">
              <a:solidFill>
                <a:srgbClr val="000000"/>
              </a:solidFill>
            </a:endParaRPr>
          </a:p>
        </p:txBody>
      </p:sp>
      <p:pic>
        <p:nvPicPr>
          <p:cNvPr descr="1" id="13336" name="Picture 24"/>
          <p:cNvPicPr>
            <a:picLocks noChangeArrowheads="1" noChangeAspect="1"/>
          </p:cNvPicPr>
          <p:nvPr/>
        </p:nvPicPr>
        <p:blipFill>
          <a:blip cstate="print" r:embed="rId2">
            <a:lum bright="-6000" contrast="24000"/>
          </a:blip>
          <a:srcRect r="153"/>
          <a:stretch>
            <a:fillRect/>
          </a:stretch>
        </p:blipFill>
        <p:spPr bwMode="auto">
          <a:xfrm>
            <a:off x="504825" y="2459038"/>
            <a:ext cx="576263" cy="690562"/>
          </a:xfrm>
          <a:prstGeom prst="rect">
            <a:avLst/>
          </a:prstGeom>
          <a:noFill/>
        </p:spPr>
      </p:pic>
      <p:pic>
        <p:nvPicPr>
          <p:cNvPr descr="1" id="13337" name="Picture 25"/>
          <p:cNvPicPr>
            <a:picLocks noChangeArrowheads="1" noChangeAspect="1"/>
          </p:cNvPicPr>
          <p:nvPr/>
        </p:nvPicPr>
        <p:blipFill>
          <a:blip cstate="print" r:embed="rId2">
            <a:lum bright="-6000" contrast="24000"/>
          </a:blip>
          <a:srcRect r="153"/>
          <a:stretch>
            <a:fillRect/>
          </a:stretch>
        </p:blipFill>
        <p:spPr bwMode="auto">
          <a:xfrm>
            <a:off x="467544" y="3284984"/>
            <a:ext cx="576262" cy="690563"/>
          </a:xfrm>
          <a:prstGeom prst="rect">
            <a:avLst/>
          </a:prstGeom>
          <a:noFill/>
        </p:spPr>
      </p:pic>
      <p:pic>
        <p:nvPicPr>
          <p:cNvPr descr="1" id="13338" name="Picture 26"/>
          <p:cNvPicPr>
            <a:picLocks noChangeArrowheads="1" noChangeAspect="1"/>
          </p:cNvPicPr>
          <p:nvPr/>
        </p:nvPicPr>
        <p:blipFill>
          <a:blip cstate="print" r:embed="rId2">
            <a:lum bright="-6000" contrast="24000"/>
          </a:blip>
          <a:srcRect r="153"/>
          <a:stretch>
            <a:fillRect/>
          </a:stretch>
        </p:blipFill>
        <p:spPr bwMode="auto">
          <a:xfrm>
            <a:off x="395536" y="4077072"/>
            <a:ext cx="576263" cy="690563"/>
          </a:xfrm>
          <a:prstGeom prst="rect">
            <a:avLst/>
          </a:prstGeom>
          <a:noFill/>
        </p:spPr>
      </p:pic>
      <p:grpSp>
        <p:nvGrpSpPr>
          <p:cNvPr id="31" name="Group 13"/>
          <p:cNvGrpSpPr>
            <a:grpSpLocks/>
          </p:cNvGrpSpPr>
          <p:nvPr/>
        </p:nvGrpSpPr>
        <p:grpSpPr bwMode="auto">
          <a:xfrm>
            <a:off x="539552" y="1628800"/>
            <a:ext cx="3600400" cy="688975"/>
            <a:chOff x="720" y="1392"/>
            <a:chExt cx="4058" cy="480"/>
          </a:xfrm>
        </p:grpSpPr>
        <p:sp>
          <p:nvSpPr>
            <p:cNvPr id="32" name="AutoShape 14"/>
            <p:cNvSpPr>
              <a:spLocks noChangeArrowheads="1"/>
            </p:cNvSpPr>
            <p:nvPr/>
          </p:nvSpPr>
          <p:spPr bwMode="ltGray">
            <a:xfrm>
              <a:off x="720" y="1392"/>
              <a:ext cx="4058" cy="480"/>
            </a:xfrm>
            <a:prstGeom prst="roundRect">
              <a:avLst>
                <a:gd fmla="val 17509" name="adj"/>
              </a:avLst>
            </a:prstGeom>
            <a:gradFill rotWithShape="1">
              <a:gsLst>
                <a:gs pos="0">
                  <a:srgbClr val="D6B19C"/>
                </a:gs>
                <a:gs pos="30000">
                  <a:srgbClr val="D49E6C"/>
                </a:gs>
                <a:gs pos="70000">
                  <a:srgbClr val="A65528"/>
                </a:gs>
                <a:gs pos="100000">
                  <a:srgbClr val="663012"/>
                </a:gs>
              </a:gsLst>
              <a:lin ang="5400000" scaled="0"/>
            </a:gradFill>
            <a:ln w="9525">
              <a:noFill/>
              <a:round/>
              <a:headEnd/>
              <a:tailEnd/>
            </a:ln>
            <a:effectLst/>
          </p:spPr>
          <p:txBody>
            <a:bodyPr anchor="ctr" wrap="none"/>
            <a:lstStyle/>
            <a:p>
              <a:endParaRPr lang="ru-RU"/>
            </a:p>
          </p:txBody>
        </p:sp>
        <p:grpSp>
          <p:nvGrpSpPr>
            <p:cNvPr id="33" name="Group 15"/>
            <p:cNvGrpSpPr>
              <a:grpSpLocks/>
            </p:cNvGrpSpPr>
            <p:nvPr/>
          </p:nvGrpSpPr>
          <p:grpSpPr bwMode="auto">
            <a:xfrm>
              <a:off x="730" y="1407"/>
              <a:ext cx="4043" cy="444"/>
              <a:chOff x="744" y="1407"/>
              <a:chExt cx="3988" cy="444"/>
            </a:xfrm>
          </p:grpSpPr>
          <p:sp>
            <p:nvSpPr>
              <p:cNvPr id="34" name="AutoShape 16"/>
              <p:cNvSpPr>
                <a:spLocks noChangeArrowheads="1"/>
              </p:cNvSpPr>
              <p:nvPr/>
            </p:nvSpPr>
            <p:spPr bwMode="ltGray">
              <a:xfrm>
                <a:off x="744" y="1736"/>
                <a:ext cx="3988" cy="115"/>
              </a:xfrm>
              <a:prstGeom prst="roundRect">
                <a:avLst>
                  <a:gd fmla="val 50000" name="adj"/>
                </a:avLst>
              </a:prstGeom>
              <a:gradFill rotWithShape="1">
                <a:gsLst>
                  <a:gs pos="0">
                    <a:schemeClr val="folHlink">
                      <a:alpha val="0"/>
                    </a:schemeClr>
                  </a:gs>
                  <a:gs pos="100000">
                    <a:schemeClr val="folHlink">
                      <a:gamma/>
                      <a:tint val="0"/>
                      <a:invGamma/>
                    </a:schemeClr>
                  </a:gs>
                </a:gsLst>
                <a:lin ang="5400000" scaled="1"/>
              </a:gradFill>
              <a:ln w="9525">
                <a:noFill/>
                <a:round/>
                <a:headEnd/>
                <a:tailEnd/>
              </a:ln>
              <a:effectLst/>
            </p:spPr>
            <p:txBody>
              <a:bodyPr anchor="ctr" wrap="none"/>
              <a:lstStyle/>
              <a:p>
                <a:endParaRPr lang="ru-RU"/>
              </a:p>
            </p:txBody>
          </p:sp>
          <p:sp>
            <p:nvSpPr>
              <p:cNvPr id="35" name="AutoShape 17"/>
              <p:cNvSpPr>
                <a:spLocks noChangeArrowheads="1"/>
              </p:cNvSpPr>
              <p:nvPr/>
            </p:nvSpPr>
            <p:spPr bwMode="ltGray">
              <a:xfrm>
                <a:off x="744" y="1407"/>
                <a:ext cx="3988" cy="115"/>
              </a:xfrm>
              <a:prstGeom prst="roundRect">
                <a:avLst>
                  <a:gd fmla="val 50000" name="adj"/>
                </a:avLst>
              </a:prstGeom>
              <a:gradFill rotWithShape="1">
                <a:gsLst>
                  <a:gs pos="0">
                    <a:schemeClr val="folHlink">
                      <a:gamma/>
                      <a:tint val="22353"/>
                      <a:invGamma/>
                    </a:schemeClr>
                  </a:gs>
                  <a:gs pos="100000">
                    <a:schemeClr val="folHlink">
                      <a:alpha val="0"/>
                    </a:schemeClr>
                  </a:gs>
                </a:gsLst>
                <a:lin ang="5400000" scaled="1"/>
              </a:gradFill>
              <a:ln w="9525">
                <a:noFill/>
                <a:round/>
                <a:headEnd/>
                <a:tailEnd/>
              </a:ln>
              <a:effectLst/>
            </p:spPr>
            <p:txBody>
              <a:bodyPr anchor="ctr" wrap="none"/>
              <a:lstStyle/>
              <a:p>
                <a:endParaRPr lang="ru-RU"/>
              </a:p>
            </p:txBody>
          </p:sp>
        </p:grpSp>
      </p:grpSp>
      <p:pic>
        <p:nvPicPr>
          <p:cNvPr descr="1" id="38" name="Picture 24"/>
          <p:cNvPicPr>
            <a:picLocks noChangeArrowheads="1" noChangeAspect="1"/>
          </p:cNvPicPr>
          <p:nvPr/>
        </p:nvPicPr>
        <p:blipFill>
          <a:blip cstate="print" r:embed="rId2">
            <a:lum bright="-6000" contrast="24000"/>
          </a:blip>
          <a:srcRect r="153"/>
          <a:stretch>
            <a:fillRect/>
          </a:stretch>
        </p:blipFill>
        <p:spPr bwMode="auto">
          <a:xfrm>
            <a:off x="395536" y="1700808"/>
            <a:ext cx="576263" cy="690562"/>
          </a:xfrm>
          <a:prstGeom prst="rect">
            <a:avLst/>
          </a:prstGeom>
          <a:noFill/>
        </p:spPr>
      </p:pic>
      <p:pic>
        <p:nvPicPr>
          <p:cNvPr descr="4" id="39" name="Picture 17"/>
          <p:cNvPicPr>
            <a:picLocks noChangeArrowheads="1" noChangeAspect="1"/>
          </p:cNvPicPr>
          <p:nvPr/>
        </p:nvPicPr>
        <p:blipFill>
          <a:blip cstate="print" r:embed="rId3"/>
          <a:srcRect b="1299"/>
          <a:stretch>
            <a:fillRect/>
          </a:stretch>
        </p:blipFill>
        <p:spPr bwMode="auto">
          <a:xfrm>
            <a:off x="7380312" y="2270125"/>
            <a:ext cx="1925638" cy="4587875"/>
          </a:xfrm>
          <a:prstGeom prst="rect">
            <a:avLst/>
          </a:prstGeom>
          <a:noFill/>
        </p:spPr>
      </p:pic>
      <p:grpSp>
        <p:nvGrpSpPr>
          <p:cNvPr id="36" name="Group 13"/>
          <p:cNvGrpSpPr>
            <a:grpSpLocks/>
          </p:cNvGrpSpPr>
          <p:nvPr/>
        </p:nvGrpSpPr>
        <p:grpSpPr bwMode="auto">
          <a:xfrm>
            <a:off x="539552" y="4797152"/>
            <a:ext cx="3600400" cy="688975"/>
            <a:chOff x="720" y="1392"/>
            <a:chExt cx="4058" cy="480"/>
          </a:xfrm>
        </p:grpSpPr>
        <p:sp>
          <p:nvSpPr>
            <p:cNvPr id="37" name="AutoShape 14"/>
            <p:cNvSpPr>
              <a:spLocks noChangeArrowheads="1"/>
            </p:cNvSpPr>
            <p:nvPr/>
          </p:nvSpPr>
          <p:spPr bwMode="ltGray">
            <a:xfrm>
              <a:off x="720" y="1392"/>
              <a:ext cx="4058" cy="480"/>
            </a:xfrm>
            <a:prstGeom prst="roundRect">
              <a:avLst>
                <a:gd fmla="val 17509" name="adj"/>
              </a:avLst>
            </a:prstGeom>
            <a:gradFill rotWithShape="1">
              <a:gsLst>
                <a:gs pos="0">
                  <a:srgbClr val="D6B19C"/>
                </a:gs>
                <a:gs pos="30000">
                  <a:srgbClr val="D49E6C"/>
                </a:gs>
                <a:gs pos="70000">
                  <a:srgbClr val="A65528"/>
                </a:gs>
                <a:gs pos="100000">
                  <a:srgbClr val="663012"/>
                </a:gs>
              </a:gsLst>
              <a:lin ang="5400000" scaled="0"/>
            </a:gradFill>
            <a:ln w="9525">
              <a:noFill/>
              <a:round/>
              <a:headEnd/>
              <a:tailEnd/>
            </a:ln>
            <a:effectLst/>
          </p:spPr>
          <p:txBody>
            <a:bodyPr anchor="ctr" wrap="none"/>
            <a:lstStyle/>
            <a:p>
              <a:endParaRPr lang="ru-RU"/>
            </a:p>
          </p:txBody>
        </p:sp>
        <p:grpSp>
          <p:nvGrpSpPr>
            <p:cNvPr id="40" name="Group 15"/>
            <p:cNvGrpSpPr>
              <a:grpSpLocks/>
            </p:cNvGrpSpPr>
            <p:nvPr/>
          </p:nvGrpSpPr>
          <p:grpSpPr bwMode="auto">
            <a:xfrm>
              <a:off x="730" y="1407"/>
              <a:ext cx="4043" cy="444"/>
              <a:chOff x="744" y="1407"/>
              <a:chExt cx="3988" cy="444"/>
            </a:xfrm>
          </p:grpSpPr>
          <p:sp>
            <p:nvSpPr>
              <p:cNvPr id="41" name="AutoShape 16"/>
              <p:cNvSpPr>
                <a:spLocks noChangeArrowheads="1"/>
              </p:cNvSpPr>
              <p:nvPr/>
            </p:nvSpPr>
            <p:spPr bwMode="ltGray">
              <a:xfrm>
                <a:off x="744" y="1736"/>
                <a:ext cx="3988" cy="115"/>
              </a:xfrm>
              <a:prstGeom prst="roundRect">
                <a:avLst>
                  <a:gd fmla="val 50000" name="adj"/>
                </a:avLst>
              </a:prstGeom>
              <a:gradFill rotWithShape="1">
                <a:gsLst>
                  <a:gs pos="0">
                    <a:schemeClr val="folHlink">
                      <a:alpha val="0"/>
                    </a:schemeClr>
                  </a:gs>
                  <a:gs pos="100000">
                    <a:schemeClr val="folHlink">
                      <a:gamma/>
                      <a:tint val="0"/>
                      <a:invGamma/>
                    </a:schemeClr>
                  </a:gs>
                </a:gsLst>
                <a:lin ang="5400000" scaled="1"/>
              </a:gradFill>
              <a:ln w="9525">
                <a:noFill/>
                <a:round/>
                <a:headEnd/>
                <a:tailEnd/>
              </a:ln>
              <a:effectLst/>
            </p:spPr>
            <p:txBody>
              <a:bodyPr anchor="ctr" wrap="none"/>
              <a:lstStyle/>
              <a:p>
                <a:endParaRPr lang="ru-RU"/>
              </a:p>
            </p:txBody>
          </p:sp>
          <p:sp>
            <p:nvSpPr>
              <p:cNvPr id="42" name="AutoShape 17"/>
              <p:cNvSpPr>
                <a:spLocks noChangeArrowheads="1"/>
              </p:cNvSpPr>
              <p:nvPr/>
            </p:nvSpPr>
            <p:spPr bwMode="ltGray">
              <a:xfrm>
                <a:off x="744" y="1407"/>
                <a:ext cx="3988" cy="115"/>
              </a:xfrm>
              <a:prstGeom prst="roundRect">
                <a:avLst>
                  <a:gd fmla="val 50000" name="adj"/>
                </a:avLst>
              </a:prstGeom>
              <a:gradFill rotWithShape="1">
                <a:gsLst>
                  <a:gs pos="0">
                    <a:schemeClr val="folHlink">
                      <a:gamma/>
                      <a:tint val="22353"/>
                      <a:invGamma/>
                    </a:schemeClr>
                  </a:gs>
                  <a:gs pos="100000">
                    <a:schemeClr val="folHlink">
                      <a:alpha val="0"/>
                    </a:schemeClr>
                  </a:gs>
                </a:gsLst>
                <a:lin ang="5400000" scaled="1"/>
              </a:gradFill>
              <a:ln w="9525">
                <a:noFill/>
                <a:round/>
                <a:headEnd/>
                <a:tailEnd/>
              </a:ln>
              <a:effectLst/>
            </p:spPr>
            <p:txBody>
              <a:bodyPr anchor="ctr" wrap="none"/>
              <a:lstStyle/>
              <a:p>
                <a:endParaRPr lang="ru-RU"/>
              </a:p>
            </p:txBody>
          </p:sp>
        </p:grpSp>
      </p:grpSp>
      <p:pic>
        <p:nvPicPr>
          <p:cNvPr descr="1" id="43" name="Picture 24"/>
          <p:cNvPicPr>
            <a:picLocks noChangeArrowheads="1" noChangeAspect="1"/>
          </p:cNvPicPr>
          <p:nvPr/>
        </p:nvPicPr>
        <p:blipFill>
          <a:blip cstate="print" r:embed="rId2">
            <a:lum bright="-6000" contrast="24000"/>
          </a:blip>
          <a:srcRect r="153"/>
          <a:stretch>
            <a:fillRect/>
          </a:stretch>
        </p:blipFill>
        <p:spPr bwMode="auto">
          <a:xfrm>
            <a:off x="467544" y="4869160"/>
            <a:ext cx="576263" cy="690562"/>
          </a:xfrm>
          <a:prstGeom prst="rect">
            <a:avLst/>
          </a:prstGeom>
          <a:noFill/>
        </p:spPr>
      </p:pic>
      <p:sp>
        <p:nvSpPr>
          <p:cNvPr id="44" name="Прямоугольник 43"/>
          <p:cNvSpPr/>
          <p:nvPr/>
        </p:nvSpPr>
        <p:spPr>
          <a:xfrm>
            <a:off x="1403648" y="1772816"/>
            <a:ext cx="1612173" cy="369332"/>
          </a:xfrm>
          <a:prstGeom prst="rect">
            <a:avLst/>
          </a:prstGeom>
        </p:spPr>
        <p:txBody>
          <a:bodyPr wrap="none">
            <a:spAutoFit/>
          </a:bodyPr>
          <a:lstStyle/>
          <a:p>
            <a:r>
              <a:rPr b="1" dirty="0" lang="ru-RU" smtClean="0">
                <a:solidFill>
                  <a:schemeClr val="bg1"/>
                </a:solidFill>
              </a:rPr>
              <a:t>Папа-деспот</a:t>
            </a:r>
            <a:endParaRPr b="1" dirty="0" lang="ru-RU">
              <a:solidFill>
                <a:schemeClr val="bg1"/>
              </a:solidFill>
            </a:endParaRPr>
          </a:p>
        </p:txBody>
      </p:sp>
      <p:grpSp>
        <p:nvGrpSpPr>
          <p:cNvPr id="45" name="Group 3"/>
          <p:cNvGrpSpPr>
            <a:grpSpLocks/>
          </p:cNvGrpSpPr>
          <p:nvPr/>
        </p:nvGrpSpPr>
        <p:grpSpPr bwMode="auto">
          <a:xfrm>
            <a:off x="539552" y="5661248"/>
            <a:ext cx="3657600" cy="688975"/>
            <a:chOff x="720" y="1392"/>
            <a:chExt cx="4058" cy="480"/>
          </a:xfrm>
        </p:grpSpPr>
        <p:sp>
          <p:nvSpPr>
            <p:cNvPr id="46" name="AutoShape 4"/>
            <p:cNvSpPr>
              <a:spLocks noChangeArrowheads="1"/>
            </p:cNvSpPr>
            <p:nvPr/>
          </p:nvSpPr>
          <p:spPr bwMode="ltGray">
            <a:xfrm>
              <a:off x="720" y="1392"/>
              <a:ext cx="4058" cy="480"/>
            </a:xfrm>
            <a:prstGeom prst="roundRect">
              <a:avLst>
                <a:gd fmla="val 17509" name="adj"/>
              </a:avLst>
            </a:prstGeom>
            <a:gradFill rotWithShape="1">
              <a:gsLst>
                <a:gs pos="0">
                  <a:schemeClr val="accent2"/>
                </a:gs>
                <a:gs pos="50000">
                  <a:schemeClr val="accent2">
                    <a:gamma/>
                    <a:shade val="92157"/>
                    <a:invGamma/>
                  </a:schemeClr>
                </a:gs>
                <a:gs pos="100000">
                  <a:schemeClr val="accent2"/>
                </a:gs>
              </a:gsLst>
              <a:lin ang="5400000" scaled="1"/>
            </a:gradFill>
            <a:ln w="9525">
              <a:noFill/>
              <a:round/>
              <a:headEnd/>
              <a:tailEnd/>
            </a:ln>
            <a:effectLst/>
          </p:spPr>
          <p:txBody>
            <a:bodyPr anchor="ctr" wrap="none"/>
            <a:lstStyle/>
            <a:p>
              <a:endParaRPr lang="ru-RU"/>
            </a:p>
          </p:txBody>
        </p:sp>
        <p:grpSp>
          <p:nvGrpSpPr>
            <p:cNvPr id="47" name="Group 5"/>
            <p:cNvGrpSpPr>
              <a:grpSpLocks/>
            </p:cNvGrpSpPr>
            <p:nvPr/>
          </p:nvGrpSpPr>
          <p:grpSpPr bwMode="auto">
            <a:xfrm>
              <a:off x="730" y="1407"/>
              <a:ext cx="4043" cy="444"/>
              <a:chOff x="744" y="1407"/>
              <a:chExt cx="3988" cy="444"/>
            </a:xfrm>
          </p:grpSpPr>
          <p:sp>
            <p:nvSpPr>
              <p:cNvPr id="48" name="AutoShape 6"/>
              <p:cNvSpPr>
                <a:spLocks noChangeArrowheads="1"/>
              </p:cNvSpPr>
              <p:nvPr/>
            </p:nvSpPr>
            <p:spPr bwMode="ltGray">
              <a:xfrm>
                <a:off x="744" y="1736"/>
                <a:ext cx="3988" cy="115"/>
              </a:xfrm>
              <a:prstGeom prst="roundRect">
                <a:avLst>
                  <a:gd fmla="val 50000" name="adj"/>
                </a:avLst>
              </a:prstGeom>
              <a:gradFill rotWithShape="1">
                <a:gsLst>
                  <a:gs pos="0">
                    <a:schemeClr val="accent2">
                      <a:alpha val="0"/>
                    </a:schemeClr>
                  </a:gs>
                  <a:gs pos="100000">
                    <a:schemeClr val="accent2">
                      <a:gamma/>
                      <a:tint val="0"/>
                      <a:invGamma/>
                    </a:schemeClr>
                  </a:gs>
                </a:gsLst>
                <a:lin ang="5400000" scaled="1"/>
              </a:gradFill>
              <a:ln w="9525">
                <a:noFill/>
                <a:round/>
                <a:headEnd/>
                <a:tailEnd/>
              </a:ln>
              <a:effectLst/>
            </p:spPr>
            <p:txBody>
              <a:bodyPr anchor="ctr" wrap="none"/>
              <a:lstStyle/>
              <a:p>
                <a:endParaRPr lang="ru-RU"/>
              </a:p>
            </p:txBody>
          </p:sp>
          <p:sp>
            <p:nvSpPr>
              <p:cNvPr id="49" name="AutoShape 7"/>
              <p:cNvSpPr>
                <a:spLocks noChangeArrowheads="1"/>
              </p:cNvSpPr>
              <p:nvPr/>
            </p:nvSpPr>
            <p:spPr bwMode="ltGray">
              <a:xfrm>
                <a:off x="744" y="1407"/>
                <a:ext cx="3988" cy="115"/>
              </a:xfrm>
              <a:prstGeom prst="roundRect">
                <a:avLst>
                  <a:gd fmla="val 50000" name="adj"/>
                </a:avLst>
              </a:prstGeom>
              <a:gradFill rotWithShape="1">
                <a:gsLst>
                  <a:gs pos="0">
                    <a:schemeClr val="accent2">
                      <a:gamma/>
                      <a:tint val="15686"/>
                      <a:invGamma/>
                    </a:schemeClr>
                  </a:gs>
                  <a:gs pos="100000">
                    <a:schemeClr val="accent2">
                      <a:alpha val="0"/>
                    </a:schemeClr>
                  </a:gs>
                </a:gsLst>
                <a:lin ang="5400000" scaled="1"/>
              </a:gradFill>
              <a:ln w="9525">
                <a:noFill/>
                <a:round/>
                <a:headEnd/>
                <a:tailEnd/>
              </a:ln>
              <a:effectLst/>
            </p:spPr>
            <p:txBody>
              <a:bodyPr anchor="ctr" wrap="none"/>
              <a:lstStyle/>
              <a:p>
                <a:endParaRPr lang="ru-RU"/>
              </a:p>
            </p:txBody>
          </p:sp>
        </p:grpSp>
      </p:grpSp>
      <p:pic>
        <p:nvPicPr>
          <p:cNvPr descr="1" id="50" name="Picture 24"/>
          <p:cNvPicPr>
            <a:picLocks noChangeArrowheads="1" noChangeAspect="1"/>
          </p:cNvPicPr>
          <p:nvPr/>
        </p:nvPicPr>
        <p:blipFill>
          <a:blip cstate="print" r:embed="rId2">
            <a:lum bright="-6000" contrast="24000"/>
          </a:blip>
          <a:srcRect r="153"/>
          <a:stretch>
            <a:fillRect/>
          </a:stretch>
        </p:blipFill>
        <p:spPr bwMode="auto">
          <a:xfrm>
            <a:off x="395536" y="5733256"/>
            <a:ext cx="576263" cy="690562"/>
          </a:xfrm>
          <a:prstGeom prst="rect">
            <a:avLst/>
          </a:prstGeom>
          <a:noFill/>
        </p:spPr>
      </p:pic>
      <p:sp>
        <p:nvSpPr>
          <p:cNvPr id="51" name="Прямоугольник 50"/>
          <p:cNvSpPr/>
          <p:nvPr/>
        </p:nvSpPr>
        <p:spPr>
          <a:xfrm>
            <a:off x="1547664" y="4869160"/>
            <a:ext cx="1571456" cy="369332"/>
          </a:xfrm>
          <a:prstGeom prst="rect">
            <a:avLst/>
          </a:prstGeom>
        </p:spPr>
        <p:txBody>
          <a:bodyPr wrap="none">
            <a:spAutoFit/>
          </a:bodyPr>
          <a:lstStyle/>
          <a:p>
            <a:r>
              <a:rPr b="1" dirty="0" lang="ru-RU" smtClean="0">
                <a:solidFill>
                  <a:schemeClr val="bg1"/>
                </a:solidFill>
              </a:rPr>
              <a:t>Папа-эгоист</a:t>
            </a:r>
            <a:endParaRPr b="1" dirty="0" lang="ru-RU">
              <a:solidFill>
                <a:schemeClr val="bg1"/>
              </a:solidFill>
            </a:endParaRPr>
          </a:p>
        </p:txBody>
      </p:sp>
      <p:sp>
        <p:nvSpPr>
          <p:cNvPr id="52" name="Прямоугольник 51"/>
          <p:cNvSpPr/>
          <p:nvPr/>
        </p:nvSpPr>
        <p:spPr>
          <a:xfrm>
            <a:off x="1187624" y="5805264"/>
            <a:ext cx="2281971" cy="369332"/>
          </a:xfrm>
          <a:prstGeom prst="rect">
            <a:avLst/>
          </a:prstGeom>
        </p:spPr>
        <p:txBody>
          <a:bodyPr wrap="none">
            <a:spAutoFit/>
          </a:bodyPr>
          <a:lstStyle/>
          <a:p>
            <a:r>
              <a:rPr b="1" dirty="0" lang="ru-RU" smtClean="0">
                <a:solidFill>
                  <a:schemeClr val="bg1"/>
                </a:solidFill>
              </a:rPr>
              <a:t>Неуловимый папа</a:t>
            </a:r>
            <a:endParaRPr b="1" dirty="0" lang="ru-RU">
              <a:solidFill>
                <a:schemeClr val="bg1"/>
              </a:solidFill>
            </a:endParaRPr>
          </a:p>
        </p:txBody>
      </p:sp>
    </p:spTree>
  </p:cSld>
  <p:clrMapOvr>
    <a:masterClrMapping/>
  </p:clrMapOvr>
  <p:transition>
    <p:wedge/>
  </p:transition>
  <p:timing>
    <p:tnLst>
      <p:par>
        <p:cTn dur="indefinite" id="1" nodeType="tmRoot" restart="never"/>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Папа-деспот</a:t>
            </a:r>
            <a:br>
              <a:rPr lang="ru-RU" dirty="0" smtClean="0"/>
            </a:br>
            <a:endParaRPr lang="ru-RU" dirty="0"/>
          </a:p>
        </p:txBody>
      </p:sp>
      <p:sp>
        <p:nvSpPr>
          <p:cNvPr id="3" name="Содержимое 2"/>
          <p:cNvSpPr>
            <a:spLocks noGrp="1"/>
          </p:cNvSpPr>
          <p:nvPr>
            <p:ph idx="1"/>
          </p:nvPr>
        </p:nvSpPr>
        <p:spPr>
          <a:xfrm>
            <a:off x="0" y="908720"/>
            <a:ext cx="5472608" cy="4652963"/>
          </a:xfrm>
        </p:spPr>
        <p:txBody>
          <a:bodyPr/>
          <a:lstStyle/>
          <a:p>
            <a:pPr algn="just"/>
            <a:r>
              <a:rPr lang="ru-RU" sz="2400" dirty="0" smtClean="0"/>
              <a:t>Его слово — закон. Главная цель воспитания — вылепить из своего ребенка то, что в понимании такого папы входит в понятие «настоящего человека». </a:t>
            </a:r>
          </a:p>
          <a:p>
            <a:pPr algn="just"/>
            <a:r>
              <a:rPr lang="ru-RU" sz="2400" dirty="0" smtClean="0"/>
              <a:t>Инструменты достижения цели — давление, повышение голоса на ребенка, физическое наказание, тотальный контроль. Ребенок изначально воспринимается как существо подчиненное и любая его осознанная или неосознанная попытка взбунтоваться, жестко (а иногда и жестоко) пресекается. </a:t>
            </a:r>
          </a:p>
        </p:txBody>
      </p:sp>
      <p:pic>
        <p:nvPicPr>
          <p:cNvPr id="13314" name="Picture 2" descr="http://readmas.ru/wp-content/filesall/2012/05/tirany_diktatory_i_papy_rimskie_ot_skotta_shejdli_readmas.ru_08.jpg"/>
          <p:cNvPicPr>
            <a:picLocks noChangeAspect="1" noChangeArrowheads="1"/>
          </p:cNvPicPr>
          <p:nvPr/>
        </p:nvPicPr>
        <p:blipFill>
          <a:blip r:embed="rId2" cstate="print"/>
          <a:srcRect/>
          <a:stretch>
            <a:fillRect/>
          </a:stretch>
        </p:blipFill>
        <p:spPr bwMode="auto">
          <a:xfrm>
            <a:off x="5689054" y="0"/>
            <a:ext cx="3454946" cy="4603051"/>
          </a:xfrm>
          <a:prstGeom prst="rect">
            <a:avLst/>
          </a:prstGeom>
          <a:noFill/>
        </p:spPr>
      </p:pic>
      <p:sp>
        <p:nvSpPr>
          <p:cNvPr id="5" name="Прямоугольник 4"/>
          <p:cNvSpPr/>
          <p:nvPr/>
        </p:nvSpPr>
        <p:spPr>
          <a:xfrm>
            <a:off x="5724128" y="4797152"/>
            <a:ext cx="3275856" cy="1631216"/>
          </a:xfrm>
          <a:prstGeom prst="rect">
            <a:avLst/>
          </a:prstGeom>
        </p:spPr>
        <p:txBody>
          <a:bodyPr wrap="square">
            <a:spAutoFit/>
          </a:bodyPr>
          <a:lstStyle/>
          <a:p>
            <a:pPr algn="just"/>
            <a:r>
              <a:rPr lang="ru-RU" sz="2000" dirty="0" smtClean="0"/>
              <a:t>Типичные фразы папы-деспота: «Знай свое место!», «Не ной!», «Я в тебя вобью интерес к учебе!» и т.д. </a:t>
            </a:r>
            <a:endParaRPr lang="ru-RU" sz="2000" dirty="0"/>
          </a:p>
        </p:txBody>
      </p:sp>
    </p:spTree>
  </p:cSld>
  <p:clrMapOvr>
    <a:masterClrMapping/>
  </p:clrMapOvr>
  <p:transition>
    <p:wedg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Папа-деспот</a:t>
            </a:r>
            <a:br>
              <a:rPr lang="ru-RU" dirty="0" smtClean="0"/>
            </a:br>
            <a:endParaRPr lang="ru-RU" dirty="0"/>
          </a:p>
        </p:txBody>
      </p:sp>
      <p:sp>
        <p:nvSpPr>
          <p:cNvPr id="3" name="Содержимое 2"/>
          <p:cNvSpPr>
            <a:spLocks noGrp="1"/>
          </p:cNvSpPr>
          <p:nvPr>
            <p:ph idx="1"/>
          </p:nvPr>
        </p:nvSpPr>
        <p:spPr/>
        <p:txBody>
          <a:bodyPr/>
          <a:lstStyle/>
          <a:p>
            <a:pPr algn="just"/>
            <a:r>
              <a:rPr lang="ru-RU" sz="1800" dirty="0" smtClean="0"/>
              <a:t>Чаще всего такие папы сами знали мало ласки, понимания и сочувствия со стороны своих родителей и, повзрослев, стали заложниками моделей поведения, усвоенных в детстве. </a:t>
            </a:r>
          </a:p>
          <a:p>
            <a:pPr algn="just">
              <a:buNone/>
            </a:pPr>
            <a:endParaRPr lang="ru-RU" sz="1800" dirty="0" smtClean="0"/>
          </a:p>
          <a:p>
            <a:pPr algn="just"/>
            <a:r>
              <a:rPr lang="ru-RU" sz="1800" dirty="0" smtClean="0"/>
              <a:t>Плата за выбор авторитарного стиля воспитания очень высока. Ребенок быстро обучается агрессивному способу взаимодействия с окружающим миром, учится врать и изворачиваться из страха и живет с внутренним девизом «кто сильнее, тот и прав». </a:t>
            </a:r>
          </a:p>
          <a:p>
            <a:pPr algn="just"/>
            <a:endParaRPr lang="ru-RU" sz="1800" dirty="0" smtClean="0"/>
          </a:p>
          <a:p>
            <a:pPr algn="just"/>
            <a:r>
              <a:rPr lang="ru-RU" sz="1800" dirty="0" smtClean="0"/>
              <a:t>Такие дети редко вырастают в счастливых взрослых, ведь голос понукающего и агрессивного родителя будет сопровождать их всю жизнь. В том числе — мешать созданию собственной здоровой семьи.</a:t>
            </a:r>
          </a:p>
          <a:p>
            <a:pPr algn="just"/>
            <a:endParaRPr lang="ru-RU" sz="1800" dirty="0"/>
          </a:p>
        </p:txBody>
      </p:sp>
    </p:spTree>
  </p:cSld>
  <p:clrMapOvr>
    <a:masterClrMapping/>
  </p:clrMapOvr>
  <p:transition>
    <p:wedg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Папа-лентяй</a:t>
            </a:r>
            <a:br>
              <a:rPr lang="ru-RU" dirty="0" smtClean="0"/>
            </a:br>
            <a:endParaRPr lang="ru-RU" dirty="0"/>
          </a:p>
        </p:txBody>
      </p:sp>
      <p:sp>
        <p:nvSpPr>
          <p:cNvPr id="3" name="Содержимое 2"/>
          <p:cNvSpPr>
            <a:spLocks noGrp="1"/>
          </p:cNvSpPr>
          <p:nvPr>
            <p:ph idx="1"/>
          </p:nvPr>
        </p:nvSpPr>
        <p:spPr>
          <a:xfrm>
            <a:off x="0" y="3068960"/>
            <a:ext cx="8784976" cy="2963987"/>
          </a:xfrm>
        </p:spPr>
        <p:txBody>
          <a:bodyPr/>
          <a:lstStyle/>
          <a:p>
            <a:pPr algn="just"/>
            <a:r>
              <a:rPr lang="ru-RU" sz="2000" dirty="0" smtClean="0"/>
              <a:t>Такой </a:t>
            </a:r>
            <a:r>
              <a:rPr lang="ru-RU" sz="2000" dirty="0" smtClean="0"/>
              <a:t>папа не готов тратить драгоценное время своей жизни на «скучную» игру с ребенком или систематические занятия с ним. Для него проще включить мультики или «</a:t>
            </a:r>
            <a:r>
              <a:rPr lang="ru-RU" sz="2000" dirty="0" err="1" smtClean="0"/>
              <a:t>стрелялку</a:t>
            </a:r>
            <a:r>
              <a:rPr lang="ru-RU" sz="2000" dirty="0" smtClean="0"/>
              <a:t>» на компьютере («ребенок ведь хочет!»). И важнее посмотреть футбол, чем научить малыша играть в шахматы («я не учитель, пусть это сделают в детсаду»). </a:t>
            </a:r>
          </a:p>
          <a:p>
            <a:pPr algn="just"/>
            <a:r>
              <a:rPr lang="ru-RU" sz="2000" dirty="0" smtClean="0"/>
              <a:t>С таким папой можно практически все: стоять на голове, таскать кошку за хвост, распустить бабушкин свитер и съесть две пачки чипсов вместо маминого обеда. В результате ребенок быстро превратится в бесконтрольного потребителя, вместо того, чтобы учиться созидать и отдавать.</a:t>
            </a:r>
            <a:endParaRPr lang="ru-RU" sz="2000" dirty="0"/>
          </a:p>
        </p:txBody>
      </p:sp>
      <p:pic>
        <p:nvPicPr>
          <p:cNvPr id="11266" name="Picture 2" descr="http://onlyformans.ru/wp-content/uploads/2010/11/futbol.jpg"/>
          <p:cNvPicPr>
            <a:picLocks noChangeAspect="1" noChangeArrowheads="1"/>
          </p:cNvPicPr>
          <p:nvPr/>
        </p:nvPicPr>
        <p:blipFill>
          <a:blip r:embed="rId2" cstate="print"/>
          <a:srcRect/>
          <a:stretch>
            <a:fillRect/>
          </a:stretch>
        </p:blipFill>
        <p:spPr bwMode="auto">
          <a:xfrm>
            <a:off x="5248487" y="260648"/>
            <a:ext cx="3895513" cy="2376264"/>
          </a:xfrm>
          <a:prstGeom prst="rect">
            <a:avLst/>
          </a:prstGeom>
          <a:noFill/>
        </p:spPr>
      </p:pic>
      <p:sp>
        <p:nvSpPr>
          <p:cNvPr id="5" name="Прямоугольник 4"/>
          <p:cNvSpPr/>
          <p:nvPr/>
        </p:nvSpPr>
        <p:spPr>
          <a:xfrm>
            <a:off x="179512" y="764704"/>
            <a:ext cx="5040560" cy="2246769"/>
          </a:xfrm>
          <a:prstGeom prst="rect">
            <a:avLst/>
          </a:prstGeom>
        </p:spPr>
        <p:txBody>
          <a:bodyPr wrap="square">
            <a:spAutoFit/>
          </a:bodyPr>
          <a:lstStyle/>
          <a:p>
            <a:pPr algn="just"/>
            <a:r>
              <a:rPr lang="ru-RU" sz="2000" dirty="0" smtClean="0"/>
              <a:t>Он не запрещает ребенку ничего. Его принцип: чем бы дитя ни тешилось, только бы не мешало заниматься исключительно важными и срочными мужскими делами. Бороться с последствиями вседозволенности придется маме. </a:t>
            </a:r>
            <a:endParaRPr lang="ru-RU" sz="2000" dirty="0" smtClean="0"/>
          </a:p>
        </p:txBody>
      </p:sp>
    </p:spTree>
  </p:cSld>
  <p:clrMapOvr>
    <a:masterClrMapping/>
  </p:clrMapOvr>
  <p:transition>
    <p:wedg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type="body" sz="half" idx="1"/>
          </p:nvPr>
        </p:nvSpPr>
        <p:spPr bwMode="black">
          <a:xfrm>
            <a:off x="539552" y="1340768"/>
            <a:ext cx="7822381" cy="5040560"/>
          </a:xfrm>
        </p:spPr>
        <p:txBody>
          <a:bodyPr/>
          <a:lstStyle/>
          <a:p>
            <a:pPr algn="just"/>
            <a:r>
              <a:rPr lang="ru-RU" sz="2400" dirty="0" smtClean="0"/>
              <a:t>Ребенок рождает родителей.</a:t>
            </a:r>
          </a:p>
          <a:p>
            <a:pPr algn="just">
              <a:buSzPct val="90000"/>
              <a:buNone/>
            </a:pPr>
            <a:r>
              <a:rPr lang="ru-RU" sz="2800" b="1" dirty="0" smtClean="0"/>
              <a:t>                                      </a:t>
            </a:r>
            <a:r>
              <a:rPr lang="ru-RU" sz="2000" b="1" dirty="0" smtClean="0"/>
              <a:t>Станислав Ежи </a:t>
            </a:r>
            <a:r>
              <a:rPr lang="ru-RU" sz="2000" b="1" dirty="0" err="1" smtClean="0"/>
              <a:t>Лец</a:t>
            </a:r>
            <a:endParaRPr lang="ru-RU" sz="2000" b="1" dirty="0" smtClean="0"/>
          </a:p>
          <a:p>
            <a:pPr algn="just">
              <a:buSzPct val="90000"/>
              <a:buNone/>
            </a:pPr>
            <a:endParaRPr lang="en-US" sz="2800" b="1" dirty="0" smtClean="0"/>
          </a:p>
          <a:p>
            <a:pPr algn="just"/>
            <a:r>
              <a:rPr lang="ru-RU" sz="2400" dirty="0" smtClean="0"/>
              <a:t>Для воспитания ребенка требуется более проникновенное мышление, более глубокая мудрость, чем для управления государством.</a:t>
            </a:r>
            <a:r>
              <a:rPr lang="ru-RU" sz="2000" dirty="0" smtClean="0"/>
              <a:t/>
            </a:r>
            <a:br>
              <a:rPr lang="ru-RU" sz="2000" dirty="0" smtClean="0"/>
            </a:br>
            <a:r>
              <a:rPr lang="ru-RU" sz="2000" dirty="0" smtClean="0"/>
              <a:t>                                                 </a:t>
            </a:r>
            <a:r>
              <a:rPr lang="ru-RU" sz="2000" b="1" dirty="0" smtClean="0"/>
              <a:t>Уильям </a:t>
            </a:r>
            <a:r>
              <a:rPr lang="ru-RU" sz="2000" b="1" dirty="0" err="1" smtClean="0"/>
              <a:t>Эллери</a:t>
            </a:r>
            <a:r>
              <a:rPr lang="ru-RU" sz="2000" b="1" dirty="0" smtClean="0"/>
              <a:t> </a:t>
            </a:r>
            <a:r>
              <a:rPr lang="ru-RU" sz="2000" b="1" dirty="0" err="1" smtClean="0"/>
              <a:t>Чэннинг</a:t>
            </a:r>
            <a:endParaRPr lang="ru-RU" sz="2000" b="1" dirty="0" smtClean="0"/>
          </a:p>
          <a:p>
            <a:pPr algn="just"/>
            <a:endParaRPr lang="ru-RU" sz="2000" b="1" dirty="0" smtClean="0"/>
          </a:p>
          <a:p>
            <a:pPr algn="just"/>
            <a:r>
              <a:rPr lang="ru-RU" sz="2400" dirty="0" smtClean="0"/>
              <a:t>Вы говорите: дети меня утомляют. Вы правы. Мы устаем, от того что надо подниматься до их чувств. Подниматься, становиться на цыпочки, тянуться. Чтобы не обидеть.</a:t>
            </a:r>
            <a:r>
              <a:rPr lang="ru-RU" sz="2000" dirty="0" smtClean="0"/>
              <a:t/>
            </a:r>
            <a:br>
              <a:rPr lang="ru-RU" sz="2000" dirty="0" smtClean="0"/>
            </a:br>
            <a:r>
              <a:rPr lang="ru-RU" sz="2000" dirty="0" smtClean="0"/>
              <a:t>                                                                     </a:t>
            </a:r>
            <a:r>
              <a:rPr lang="ru-RU" sz="2000" b="1" dirty="0" err="1" smtClean="0"/>
              <a:t>Януш</a:t>
            </a:r>
            <a:r>
              <a:rPr lang="ru-RU" sz="2000" b="1" dirty="0" smtClean="0"/>
              <a:t> Корчак</a:t>
            </a:r>
          </a:p>
          <a:p>
            <a:endParaRPr lang="ru-RU" sz="2000" b="1" dirty="0"/>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Папа-баловник</a:t>
            </a:r>
            <a:br>
              <a:rPr lang="ru-RU" dirty="0" smtClean="0"/>
            </a:br>
            <a:endParaRPr lang="ru-RU" dirty="0"/>
          </a:p>
        </p:txBody>
      </p:sp>
      <p:sp>
        <p:nvSpPr>
          <p:cNvPr id="3" name="Содержимое 2"/>
          <p:cNvSpPr>
            <a:spLocks noGrp="1"/>
          </p:cNvSpPr>
          <p:nvPr>
            <p:ph idx="1"/>
          </p:nvPr>
        </p:nvSpPr>
        <p:spPr/>
        <p:txBody>
          <a:bodyPr/>
          <a:lstStyle/>
          <a:p>
            <a:pPr algn="just"/>
            <a:r>
              <a:rPr lang="ru-RU" sz="2400" dirty="0" smtClean="0"/>
              <a:t>Такой папа не может сказать «нет» даже в том случае, когда ограничение явно пойдет на пользу ребенку. </a:t>
            </a:r>
          </a:p>
          <a:p>
            <a:pPr algn="just"/>
            <a:r>
              <a:rPr lang="ru-RU" sz="2400" dirty="0" smtClean="0"/>
              <a:t>Он убежден, что его просто необходимо баловать в детстве, ведь впереди у малыша длинная в жизнь, в которой он еще «успеет нахлебаться». </a:t>
            </a:r>
          </a:p>
          <a:p>
            <a:pPr algn="just"/>
            <a:r>
              <a:rPr lang="ru-RU" sz="2400" dirty="0" smtClean="0"/>
              <a:t>Желание угодить ненаглядному крохе порой доходит у него до абсурда. Так, когда малыш, играя в песочнице, начинает щипаться и кидаться песком в других детей, папа не делает ему замечаний («мой ребенок не виноват — он защищается!»)</a:t>
            </a:r>
            <a:endParaRPr lang="ru-RU" sz="2400" dirty="0"/>
          </a:p>
        </p:txBody>
      </p:sp>
    </p:spTree>
  </p:cSld>
  <p:clrMapOvr>
    <a:masterClrMapping/>
  </p:clrMapOvr>
  <p:transition>
    <p:wedg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Папа-баловник</a:t>
            </a:r>
            <a:br>
              <a:rPr lang="ru-RU" dirty="0" smtClean="0"/>
            </a:br>
            <a:endParaRPr lang="ru-RU" dirty="0"/>
          </a:p>
        </p:txBody>
      </p:sp>
      <p:sp>
        <p:nvSpPr>
          <p:cNvPr id="3" name="Содержимое 2"/>
          <p:cNvSpPr>
            <a:spLocks noGrp="1"/>
          </p:cNvSpPr>
          <p:nvPr>
            <p:ph idx="1"/>
          </p:nvPr>
        </p:nvSpPr>
        <p:spPr/>
        <p:txBody>
          <a:bodyPr/>
          <a:lstStyle/>
          <a:p>
            <a:pPr algn="just"/>
            <a:r>
              <a:rPr lang="ru-RU" sz="2400" dirty="0" smtClean="0"/>
              <a:t>Другая типичная ситуация: в поезде ребенок громко кричит, смеется и мешает уснуть пассажирам, но папа и тут не считает нужным объяснить, что надо уважать других людей и вести себя потише («он так </a:t>
            </a:r>
            <a:r>
              <a:rPr lang="ru-RU" sz="2400" dirty="0" err="1" smtClean="0"/>
              <a:t>самовыражается</a:t>
            </a:r>
            <a:r>
              <a:rPr lang="ru-RU" sz="2400" dirty="0" smtClean="0"/>
              <a:t>!»). Тактика абсолютного потакания ребенку в раннем возрасте приветствуется западными психологами, поскольку большое количество запретов препятствуют расширению его опыта познания мира. Но по мере взросления это может испортить детский характер: наступит момент, когда и папа-баловник перестанет быть для него авторитетом...</a:t>
            </a:r>
          </a:p>
          <a:p>
            <a:endParaRPr lang="ru-RU" dirty="0"/>
          </a:p>
        </p:txBody>
      </p:sp>
    </p:spTree>
  </p:cSld>
  <p:clrMapOvr>
    <a:masterClrMapping/>
  </p:clrMapOvr>
  <p:transition>
    <p:wedge/>
  </p:transition>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dirty="0" lang="ru-RU" smtClean="0"/>
              <a:t>Папа-спортсмен</a:t>
            </a:r>
            <a:br>
              <a:rPr dirty="0" lang="ru-RU" smtClean="0"/>
            </a:br>
            <a:endParaRPr dirty="0" lang="ru-RU"/>
          </a:p>
        </p:txBody>
      </p:sp>
      <p:sp>
        <p:nvSpPr>
          <p:cNvPr id="3" name="Содержимое 2"/>
          <p:cNvSpPr>
            <a:spLocks noGrp="1"/>
          </p:cNvSpPr>
          <p:nvPr>
            <p:ph idx="1"/>
          </p:nvPr>
        </p:nvSpPr>
        <p:spPr>
          <a:xfrm>
            <a:off x="4644008" y="692696"/>
            <a:ext cx="4499992" cy="4032448"/>
          </a:xfrm>
        </p:spPr>
        <p:txBody>
          <a:bodyPr/>
          <a:lstStyle/>
          <a:p>
            <a:pPr algn="just"/>
            <a:r>
              <a:rPr dirty="0" lang="ru-RU" smtClean="0" sz="2200"/>
              <a:t>Он вывел для себя правило: «воспитание ребенка = физическое воспитание». Буквально с рождения приобщает малыша к физическим нагрузкам, а когда тот подрастет, его жизнь будет состоять из тренировок и разъездов по различным соревнованиям. </a:t>
            </a:r>
          </a:p>
        </p:txBody>
      </p:sp>
      <p:pic>
        <p:nvPicPr>
          <p:cNvPr descr="http://mednews.kz/uploads/posts/2011-08/1314768671_detskiy-boks.jpg" id="8194" name="Picture 2"/>
          <p:cNvPicPr>
            <a:picLocks noChangeArrowheads="1" noChangeAspect="1"/>
          </p:cNvPicPr>
          <p:nvPr/>
        </p:nvPicPr>
        <p:blipFill>
          <a:blip cstate="print" r:embed="rId2"/>
          <a:stretch>
            <a:fillRect/>
          </a:stretch>
        </p:blipFill>
        <p:spPr bwMode="auto">
          <a:xfrm>
            <a:off x="179512" y="836712"/>
            <a:ext cx="4777454" cy="3600400"/>
          </a:xfrm>
          <a:prstGeom prst="rect">
            <a:avLst/>
          </a:prstGeom>
          <a:noFill/>
        </p:spPr>
      </p:pic>
      <p:sp>
        <p:nvSpPr>
          <p:cNvPr id="5" name="Прямоугольник 4"/>
          <p:cNvSpPr/>
          <p:nvPr/>
        </p:nvSpPr>
        <p:spPr>
          <a:xfrm>
            <a:off x="179512" y="4725144"/>
            <a:ext cx="8964488" cy="1938992"/>
          </a:xfrm>
          <a:prstGeom prst="rect">
            <a:avLst/>
          </a:prstGeom>
        </p:spPr>
        <p:txBody>
          <a:bodyPr wrap="square">
            <a:spAutoFit/>
          </a:bodyPr>
          <a:lstStyle/>
          <a:p>
            <a:pPr algn="just"/>
            <a:r>
              <a:rPr dirty="0" lang="ru-RU" smtClean="0" sz="2400"/>
              <a:t>Личные предпочтения ребенка не обсуждаются, так как «спортивное будущее» было расписано еще задолго до его рождения. И все бы ничего, но часто за стремлением сделать из малыша чемпиона стоит... нереализованное спортивная карьера самого папы.</a:t>
            </a:r>
            <a:endParaRPr dirty="0" lang="ru-RU" sz="2400"/>
          </a:p>
        </p:txBody>
      </p:sp>
    </p:spTree>
  </p:cSld>
  <p:clrMapOvr>
    <a:masterClrMapping/>
  </p:clrMapOvr>
  <p:transition>
    <p:wedg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Папа-спортсмен</a:t>
            </a:r>
            <a:br>
              <a:rPr lang="ru-RU" dirty="0" smtClean="0"/>
            </a:br>
            <a:endParaRPr lang="ru-RU" dirty="0"/>
          </a:p>
        </p:txBody>
      </p:sp>
      <p:sp>
        <p:nvSpPr>
          <p:cNvPr id="3" name="Содержимое 2"/>
          <p:cNvSpPr>
            <a:spLocks noGrp="1"/>
          </p:cNvSpPr>
          <p:nvPr>
            <p:ph idx="1"/>
          </p:nvPr>
        </p:nvSpPr>
        <p:spPr/>
        <p:txBody>
          <a:bodyPr/>
          <a:lstStyle/>
          <a:p>
            <a:pPr algn="just"/>
            <a:r>
              <a:rPr lang="ru-RU" sz="2400" dirty="0" smtClean="0"/>
              <a:t>В случае если ребенок принадлежит к </a:t>
            </a:r>
            <a:r>
              <a:rPr lang="ru-RU" sz="2400" dirty="0" err="1" smtClean="0"/>
              <a:t>психостеническому</a:t>
            </a:r>
            <a:r>
              <a:rPr lang="ru-RU" sz="2400" dirty="0" smtClean="0"/>
              <a:t> типу (не очень выносливый, чувствительный, с низким болевым порогом), эта мечта приобретает форму насилия: «а я говорю, ты выиграешь забег, хоть умри!» </a:t>
            </a:r>
          </a:p>
          <a:p>
            <a:pPr algn="just"/>
            <a:r>
              <a:rPr lang="ru-RU" sz="2400" dirty="0" smtClean="0"/>
              <a:t>Погоня за ложным успехом способна загубить в ребенке гениального скрипача или нейрохирурга и вырастить спортсмена-неудачника, который всю жизнь будет чувствовать себя не на своем месте.</a:t>
            </a:r>
            <a:endParaRPr lang="ru-RU" sz="2400" dirty="0"/>
          </a:p>
        </p:txBody>
      </p:sp>
    </p:spTree>
  </p:cSld>
  <p:clrMapOvr>
    <a:masterClrMapping/>
  </p:clrMapOvr>
  <p:transition>
    <p:wedg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Папа-эгоист</a:t>
            </a:r>
            <a:br>
              <a:rPr lang="ru-RU" dirty="0" smtClean="0"/>
            </a:br>
            <a:endParaRPr lang="ru-RU" dirty="0"/>
          </a:p>
        </p:txBody>
      </p:sp>
      <p:sp>
        <p:nvSpPr>
          <p:cNvPr id="3" name="Содержимое 2"/>
          <p:cNvSpPr>
            <a:spLocks noGrp="1"/>
          </p:cNvSpPr>
          <p:nvPr>
            <p:ph idx="1"/>
          </p:nvPr>
        </p:nvSpPr>
        <p:spPr>
          <a:xfrm>
            <a:off x="395536" y="1340768"/>
            <a:ext cx="8229600" cy="5124227"/>
          </a:xfrm>
        </p:spPr>
        <p:txBody>
          <a:bodyPr/>
          <a:lstStyle/>
          <a:p>
            <a:pPr algn="just"/>
            <a:r>
              <a:rPr lang="ru-RU" sz="2000" dirty="0" smtClean="0"/>
              <a:t>В семье присутствует лишь формально. Изначально заявляет о том, что с рождением ребенка в ЕГО личной жизни ничего не должно измениться. Никакой дополнительной ответственности и обязательств. Одинаково равнодушен к успехам и неудачам ребенка, живет в свое удовольствие. При малейших дискомфортных ситуациях может легко «исчезнуть ненадолго» пока все не наладится. </a:t>
            </a:r>
          </a:p>
          <a:p>
            <a:pPr algn="just"/>
            <a:r>
              <a:rPr lang="ru-RU" sz="2000" dirty="0" smtClean="0"/>
              <a:t>Он ревнует свою жену к ребенку, воспринимая его как конкурента за внимание и любовь. Из-за искаженного восприятия ситуации папе-эгоисту кажется, что с появлением малыша любви станет меньше, хотя в реальности ее станет гораздо больше. Самооценка ребенка в такой ситуации существенно страдает из-за игнорирования и неприятия, и в будущем может подсказать ему неверную линию поведения в своей семье.</a:t>
            </a:r>
            <a:endParaRPr lang="ru-RU" sz="2000" dirty="0"/>
          </a:p>
        </p:txBody>
      </p:sp>
    </p:spTree>
  </p:cSld>
  <p:clrMapOvr>
    <a:masterClrMapping/>
  </p:clrMapOvr>
  <p:transition>
    <p:wedg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Неуловимый папа</a:t>
            </a:r>
            <a:br>
              <a:rPr lang="ru-RU" dirty="0" smtClean="0"/>
            </a:br>
            <a:endParaRPr lang="ru-RU" dirty="0"/>
          </a:p>
        </p:txBody>
      </p:sp>
      <p:sp>
        <p:nvSpPr>
          <p:cNvPr id="3" name="Содержимое 2"/>
          <p:cNvSpPr>
            <a:spLocks noGrp="1"/>
          </p:cNvSpPr>
          <p:nvPr>
            <p:ph idx="1"/>
          </p:nvPr>
        </p:nvSpPr>
        <p:spPr>
          <a:xfrm>
            <a:off x="457200" y="980728"/>
            <a:ext cx="8229600" cy="5196235"/>
          </a:xfrm>
        </p:spPr>
        <p:txBody>
          <a:bodyPr/>
          <a:lstStyle/>
          <a:p>
            <a:pPr algn="just"/>
            <a:r>
              <a:rPr lang="ru-RU" sz="2000" dirty="0" smtClean="0"/>
              <a:t>Он чрезвычайно активен в социальной жизни: </a:t>
            </a:r>
            <a:r>
              <a:rPr lang="ru-RU" sz="2000" dirty="0" err="1" smtClean="0"/>
              <a:t>трудоголик</a:t>
            </a:r>
            <a:r>
              <a:rPr lang="ru-RU" sz="2000" dirty="0" smtClean="0"/>
              <a:t>, успешный предприниматель, без остатка отдающий себя своей профессии. Это — папа-легенда. Ребенок обычно очень много слышит о нем, но редко видит. Еще реже — проводит с ним время. Моделью поведения в такой семье является красивый образ папы, созданный другими членами семьи, а не реальный человек («чтобы купить тебе эту машинку, папе надо много работать, поэтому он не может пойти с нами в парк»). </a:t>
            </a:r>
          </a:p>
          <a:p>
            <a:pPr algn="just"/>
            <a:r>
              <a:rPr lang="ru-RU" sz="2000" dirty="0" smtClean="0"/>
              <a:t>Недосягаемость «отца» может привести к серьезным последствиям: от бесконечной гонки за право заслужить его внимание («что мне сделать, чтобы папа сходил со мной в кино?») до полного невосполнимого эмоционального равнодушия к отсутствующему родителю («мне не нужен такой папа!»). Результат — семья с формальными отношениями, в которой ребенок чувствует себя обделенным вниманием и в будущем может замкнуться в себе.</a:t>
            </a:r>
            <a:endParaRPr lang="ru-RU" sz="2000" dirty="0"/>
          </a:p>
        </p:txBody>
      </p:sp>
    </p:spTree>
  </p:cSld>
  <p:clrMapOvr>
    <a:masterClrMapping/>
  </p:clrMapOvr>
  <p:transition>
    <p:wedg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116632"/>
            <a:ext cx="8363272" cy="4652963"/>
          </a:xfrm>
        </p:spPr>
        <p:txBody>
          <a:bodyPr/>
          <a:lstStyle/>
          <a:p>
            <a:pPr algn="just"/>
            <a:r>
              <a:rPr lang="ru-RU" dirty="0" smtClean="0"/>
              <a:t>Дети святы и чисты. Нельзя делать их игрушкою своего настроения. </a:t>
            </a:r>
          </a:p>
          <a:p>
            <a:pPr algn="just">
              <a:buNone/>
            </a:pPr>
            <a:r>
              <a:rPr lang="ru-RU" dirty="0" smtClean="0"/>
              <a:t>                                             А.П. Чехов</a:t>
            </a:r>
          </a:p>
          <a:p>
            <a:pPr algn="just">
              <a:buNone/>
            </a:pPr>
            <a:endParaRPr lang="ru-RU" dirty="0" smtClean="0"/>
          </a:p>
          <a:p>
            <a:pPr algn="just"/>
            <a:r>
              <a:rPr lang="ru-RU" dirty="0" smtClean="0"/>
              <a:t> Ребенок, который переносит меньше оскорблений, вырастает человеком, более сознающим свое достоинство.</a:t>
            </a:r>
          </a:p>
          <a:p>
            <a:pPr algn="just">
              <a:buNone/>
            </a:pPr>
            <a:r>
              <a:rPr lang="ru-RU" dirty="0" smtClean="0"/>
              <a:t>                                        Н. Чернышевский</a:t>
            </a:r>
          </a:p>
          <a:p>
            <a:pPr algn="just">
              <a:buNone/>
            </a:pPr>
            <a:endParaRPr lang="ru-RU" dirty="0" smtClean="0"/>
          </a:p>
          <a:p>
            <a:pPr algn="just"/>
            <a:r>
              <a:rPr lang="ru-RU" dirty="0" smtClean="0"/>
              <a:t>Лучший способ сделать детей хорошими — это сделать их счастливыми. </a:t>
            </a:r>
          </a:p>
          <a:p>
            <a:pPr algn="just">
              <a:buNone/>
            </a:pPr>
            <a:r>
              <a:rPr lang="ru-RU" dirty="0" smtClean="0"/>
              <a:t>                                             Оскар </a:t>
            </a:r>
            <a:r>
              <a:rPr lang="ru-RU" dirty="0" err="1" smtClean="0"/>
              <a:t>Уальд</a:t>
            </a:r>
            <a:endParaRPr lang="ru-RU" dirty="0" smtClean="0"/>
          </a:p>
          <a:p>
            <a:endParaRPr lang="ru-RU" dirty="0"/>
          </a:p>
        </p:txBody>
      </p:sp>
    </p:spTree>
  </p:cSld>
  <p:clrMapOvr>
    <a:masterClrMapping/>
  </p:clrMapOvr>
  <p:transition>
    <p:wedg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3568" y="1988840"/>
            <a:ext cx="7315200" cy="944562"/>
          </a:xfrm>
        </p:spPr>
        <p:txBody>
          <a:bodyPr/>
          <a:lstStyle/>
          <a:p>
            <a:r>
              <a:rPr lang="ru-RU" dirty="0" smtClean="0"/>
              <a:t>Спасибо за внимание!</a:t>
            </a:r>
            <a:endParaRPr lang="ru-RU" dirty="0"/>
          </a:p>
        </p:txBody>
      </p:sp>
      <p:sp>
        <p:nvSpPr>
          <p:cNvPr id="3" name="Содержимое 2"/>
          <p:cNvSpPr>
            <a:spLocks noGrp="1"/>
          </p:cNvSpPr>
          <p:nvPr>
            <p:ph idx="1"/>
          </p:nvPr>
        </p:nvSpPr>
        <p:spPr>
          <a:xfrm>
            <a:off x="457200" y="5661248"/>
            <a:ext cx="8229600" cy="515715"/>
          </a:xfrm>
        </p:spPr>
        <p:txBody>
          <a:bodyPr/>
          <a:lstStyle/>
          <a:p>
            <a:pPr algn="ctr">
              <a:buNone/>
            </a:pPr>
            <a:r>
              <a:rPr lang="ru-RU" sz="2000" dirty="0" smtClean="0"/>
              <a:t>Шабалина Е., г. Миасс, 2012 </a:t>
            </a:r>
          </a:p>
          <a:p>
            <a:pPr algn="ctr">
              <a:buNone/>
            </a:pPr>
            <a:r>
              <a:rPr lang="en-US" sz="2000" dirty="0" smtClean="0"/>
              <a:t>http:// o5-5.ru </a:t>
            </a:r>
            <a:r>
              <a:rPr lang="ru-RU" sz="2000" dirty="0" smtClean="0"/>
              <a:t>– Опять пять! Коллекция презентаций</a:t>
            </a:r>
            <a:endParaRPr lang="ru-RU" sz="2000" dirty="0"/>
          </a:p>
        </p:txBody>
      </p:sp>
    </p:spTree>
  </p:cSld>
  <p:clrMapOvr>
    <a:masterClrMapping/>
  </p:clrMapOvr>
  <p:transition>
    <p:wedge/>
  </p:transition>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11266" name="Freeform 2"/>
          <p:cNvSpPr>
            <a:spLocks/>
          </p:cNvSpPr>
          <p:nvPr/>
        </p:nvSpPr>
        <p:spPr bwMode="gray">
          <a:xfrm flipH="1" rot="3046289">
            <a:off x="4829175" y="1073150"/>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b="b" l="0" r="r" t="0"/>
            <a:pathLst>
              <a:path h="2346" w="1470">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hlink"/>
          </a:solidFill>
          <a:ln cmpd="sng" w="19050">
            <a:solidFill>
              <a:srgbClr val="FFFFFF"/>
            </a:solidFill>
            <a:prstDash val="solid"/>
            <a:round/>
            <a:headEnd/>
            <a:tailEnd/>
          </a:ln>
          <a:effectLst>
            <a:outerShdw algn="ctr" dir="6993903" dist="28398" rotWithShape="0">
              <a:srgbClr val="B2B2B2">
                <a:alpha val="50000"/>
              </a:srgbClr>
            </a:outerShdw>
          </a:effectLst>
        </p:spPr>
        <p:txBody>
          <a:bodyPr/>
          <a:lstStyle/>
          <a:p>
            <a:endParaRPr lang="ru-RU"/>
          </a:p>
        </p:txBody>
      </p:sp>
      <p:sp>
        <p:nvSpPr>
          <p:cNvPr id="11267" name="Freeform 3"/>
          <p:cNvSpPr>
            <a:spLocks/>
          </p:cNvSpPr>
          <p:nvPr/>
        </p:nvSpPr>
        <p:spPr bwMode="ltGray">
          <a:xfrm flipH="1" rot="3171804">
            <a:off x="2290762" y="3284538"/>
            <a:ext cx="1952625" cy="3117850"/>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b="b" l="0" r="r" t="0"/>
            <a:pathLst>
              <a:path h="2346" w="1470">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2"/>
          </a:solidFill>
          <a:ln cmpd="sng" w="19050">
            <a:solidFill>
              <a:srgbClr val="FFFFFF"/>
            </a:solidFill>
            <a:prstDash val="solid"/>
            <a:round/>
            <a:headEnd/>
            <a:tailEnd/>
          </a:ln>
          <a:effectLst>
            <a:outerShdw algn="ctr" dir="6993903" dist="28398" rotWithShape="0">
              <a:srgbClr val="B2B2B2">
                <a:alpha val="50000"/>
              </a:srgbClr>
            </a:outerShdw>
          </a:effectLst>
        </p:spPr>
        <p:txBody>
          <a:bodyPr/>
          <a:lstStyle/>
          <a:p>
            <a:endParaRPr lang="ru-RU"/>
          </a:p>
        </p:txBody>
      </p:sp>
      <p:sp>
        <p:nvSpPr>
          <p:cNvPr id="11268" name="Freeform 4"/>
          <p:cNvSpPr>
            <a:spLocks/>
          </p:cNvSpPr>
          <p:nvPr/>
        </p:nvSpPr>
        <p:spPr bwMode="gray">
          <a:xfrm rot="18473053">
            <a:off x="4860919" y="3239938"/>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b="b" l="0" r="r" t="0"/>
            <a:pathLst>
              <a:path h="2346" w="1470">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accent1"/>
          </a:solidFill>
          <a:ln cmpd="sng" w="19050">
            <a:solidFill>
              <a:srgbClr val="FFFFFF"/>
            </a:solidFill>
            <a:prstDash val="solid"/>
            <a:round/>
            <a:headEnd/>
            <a:tailEnd/>
          </a:ln>
          <a:effectLst>
            <a:outerShdw algn="ctr" dir="6993903" dist="28398" rotWithShape="0">
              <a:srgbClr val="B2B2B2">
                <a:alpha val="50000"/>
              </a:srgbClr>
            </a:outerShdw>
          </a:effectLst>
        </p:spPr>
        <p:txBody>
          <a:bodyPr/>
          <a:lstStyle/>
          <a:p>
            <a:endParaRPr lang="ru-RU"/>
          </a:p>
        </p:txBody>
      </p:sp>
      <p:sp>
        <p:nvSpPr>
          <p:cNvPr id="11269" name="Freeform 5"/>
          <p:cNvSpPr>
            <a:spLocks/>
          </p:cNvSpPr>
          <p:nvPr/>
        </p:nvSpPr>
        <p:spPr bwMode="ltGray">
          <a:xfrm rot="-46246289">
            <a:off x="2295525" y="1071563"/>
            <a:ext cx="1978025" cy="3159125"/>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b="b" l="0" r="r" t="0"/>
            <a:pathLst>
              <a:path h="2346" w="1470">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solidFill>
            <a:schemeClr val="folHlink"/>
          </a:solidFill>
          <a:ln cmpd="sng" w="19050">
            <a:solidFill>
              <a:srgbClr val="FFFFFF"/>
            </a:solidFill>
            <a:prstDash val="solid"/>
            <a:round/>
            <a:headEnd/>
            <a:tailEnd/>
          </a:ln>
          <a:effectLst>
            <a:outerShdw algn="ctr" dir="6993903" dist="28398" rotWithShape="0">
              <a:srgbClr val="B2B2B2">
                <a:alpha val="50000"/>
              </a:srgbClr>
            </a:outerShdw>
          </a:effectLst>
        </p:spPr>
        <p:txBody>
          <a:bodyPr/>
          <a:lstStyle/>
          <a:p>
            <a:endParaRPr lang="ru-RU"/>
          </a:p>
        </p:txBody>
      </p:sp>
      <p:sp>
        <p:nvSpPr>
          <p:cNvPr id="11270" name="Rectangle 6"/>
          <p:cNvSpPr>
            <a:spLocks noChangeArrowheads="1" noGrp="1"/>
          </p:cNvSpPr>
          <p:nvPr>
            <p:ph type="title"/>
          </p:nvPr>
        </p:nvSpPr>
        <p:spPr>
          <a:xfrm>
            <a:off x="0" y="258763"/>
            <a:ext cx="9144000" cy="944562"/>
          </a:xfrm>
        </p:spPr>
        <p:txBody>
          <a:bodyPr/>
          <a:lstStyle/>
          <a:p>
            <a:r>
              <a:rPr dirty="0" lang="ru-RU" smtClean="0" sz="4200"/>
              <a:t>Типы мам и стили их поведения</a:t>
            </a:r>
            <a:endParaRPr dirty="0" lang="en-US" sz="4200"/>
          </a:p>
        </p:txBody>
      </p:sp>
      <p:sp>
        <p:nvSpPr>
          <p:cNvPr id="11271" name="Oval 7"/>
          <p:cNvSpPr>
            <a:spLocks noChangeArrowheads="1"/>
          </p:cNvSpPr>
          <p:nvPr/>
        </p:nvSpPr>
        <p:spPr bwMode="gray">
          <a:xfrm>
            <a:off x="3711575" y="2943225"/>
            <a:ext cx="1647825" cy="1647825"/>
          </a:xfrm>
          <a:prstGeom prst="ellipse">
            <a:avLst/>
          </a:prstGeom>
          <a:solidFill>
            <a:schemeClr val="bg1">
              <a:alpha val="50000"/>
            </a:schemeClr>
          </a:solidFill>
          <a:ln w="9525">
            <a:noFill/>
            <a:round/>
            <a:headEnd/>
            <a:tailEnd/>
          </a:ln>
          <a:effectLst/>
        </p:spPr>
        <p:txBody>
          <a:bodyPr anchor="ctr" wrap="none"/>
          <a:lstStyle/>
          <a:p>
            <a:endParaRPr lang="ru-RU"/>
          </a:p>
        </p:txBody>
      </p:sp>
      <p:sp>
        <p:nvSpPr>
          <p:cNvPr id="11273" name="Text Box 9"/>
          <p:cNvSpPr txBox="1">
            <a:spLocks noChangeArrowheads="1"/>
          </p:cNvSpPr>
          <p:nvPr/>
        </p:nvSpPr>
        <p:spPr bwMode="black">
          <a:xfrm>
            <a:off x="4951413" y="2268538"/>
            <a:ext cx="1792287" cy="581025"/>
          </a:xfrm>
          <a:prstGeom prst="rect">
            <a:avLst/>
          </a:prstGeom>
          <a:noFill/>
          <a:ln algn="ctr" w="9525">
            <a:noFill/>
            <a:miter lim="800000"/>
            <a:headEnd/>
            <a:tailEnd/>
          </a:ln>
          <a:effectLst/>
        </p:spPr>
        <p:txBody>
          <a:bodyPr>
            <a:spAutoFit/>
          </a:bodyPr>
          <a:lstStyle/>
          <a:p>
            <a:pPr algn="ctr">
              <a:spcBef>
                <a:spcPct val="50000"/>
              </a:spcBef>
            </a:pPr>
            <a:r>
              <a:rPr b="1" dirty="0" lang="ru-RU" smtClean="0" sz="1600">
                <a:solidFill>
                  <a:srgbClr val="FFFFFF"/>
                </a:solidFill>
              </a:rPr>
              <a:t>Тревожная мама</a:t>
            </a:r>
            <a:endParaRPr b="1" dirty="0" lang="en-US" sz="1600">
              <a:solidFill>
                <a:srgbClr val="FFFFFF"/>
              </a:solidFill>
            </a:endParaRPr>
          </a:p>
        </p:txBody>
      </p:sp>
      <p:sp>
        <p:nvSpPr>
          <p:cNvPr id="11274" name="Text Box 10"/>
          <p:cNvSpPr txBox="1">
            <a:spLocks noChangeArrowheads="1"/>
          </p:cNvSpPr>
          <p:nvPr/>
        </p:nvSpPr>
        <p:spPr bwMode="black">
          <a:xfrm>
            <a:off x="2378075" y="4676775"/>
            <a:ext cx="1792288" cy="581025"/>
          </a:xfrm>
          <a:prstGeom prst="rect">
            <a:avLst/>
          </a:prstGeom>
          <a:noFill/>
          <a:ln algn="ctr" w="9525">
            <a:noFill/>
            <a:miter lim="800000"/>
            <a:headEnd/>
            <a:tailEnd/>
          </a:ln>
          <a:effectLst/>
        </p:spPr>
        <p:txBody>
          <a:bodyPr>
            <a:spAutoFit/>
          </a:bodyPr>
          <a:lstStyle/>
          <a:p>
            <a:pPr algn="ctr">
              <a:spcBef>
                <a:spcPct val="50000"/>
              </a:spcBef>
            </a:pPr>
            <a:r>
              <a:rPr b="1" dirty="0" lang="ru-RU" smtClean="0" sz="1600">
                <a:solidFill>
                  <a:srgbClr val="FFFFFF"/>
                </a:solidFill>
              </a:rPr>
              <a:t>Уверенная и властная мама</a:t>
            </a:r>
            <a:endParaRPr b="1" dirty="0" lang="en-US" sz="1600">
              <a:solidFill>
                <a:srgbClr val="FFFFFF"/>
              </a:solidFill>
            </a:endParaRPr>
          </a:p>
        </p:txBody>
      </p:sp>
      <p:sp>
        <p:nvSpPr>
          <p:cNvPr id="11275" name="Text Box 11"/>
          <p:cNvSpPr txBox="1">
            <a:spLocks noChangeArrowheads="1"/>
          </p:cNvSpPr>
          <p:nvPr/>
        </p:nvSpPr>
        <p:spPr bwMode="black">
          <a:xfrm>
            <a:off x="4926013" y="4659313"/>
            <a:ext cx="1792287" cy="581025"/>
          </a:xfrm>
          <a:prstGeom prst="rect">
            <a:avLst/>
          </a:prstGeom>
          <a:noFill/>
          <a:ln algn="ctr" w="9525">
            <a:noFill/>
            <a:miter lim="800000"/>
            <a:headEnd/>
            <a:tailEnd/>
          </a:ln>
          <a:effectLst/>
        </p:spPr>
        <p:txBody>
          <a:bodyPr>
            <a:spAutoFit/>
          </a:bodyPr>
          <a:lstStyle/>
          <a:p>
            <a:pPr algn="ctr">
              <a:spcBef>
                <a:spcPct val="50000"/>
              </a:spcBef>
            </a:pPr>
            <a:r>
              <a:rPr b="1" dirty="0" lang="ru-RU" smtClean="0" sz="1600">
                <a:solidFill>
                  <a:srgbClr val="FFFFFF"/>
                </a:solidFill>
              </a:rPr>
              <a:t>Тоскливая мама</a:t>
            </a:r>
            <a:endParaRPr b="1" dirty="0" lang="en-US" sz="1600">
              <a:solidFill>
                <a:srgbClr val="FFFFFF"/>
              </a:solidFill>
            </a:endParaRPr>
          </a:p>
        </p:txBody>
      </p:sp>
      <p:sp>
        <p:nvSpPr>
          <p:cNvPr id="11276" name="Rectangle 12"/>
          <p:cNvSpPr>
            <a:spLocks noChangeArrowheads="1"/>
          </p:cNvSpPr>
          <p:nvPr/>
        </p:nvSpPr>
        <p:spPr bwMode="auto">
          <a:xfrm>
            <a:off x="3906838" y="3219450"/>
            <a:ext cx="501650" cy="366713"/>
          </a:xfrm>
          <a:prstGeom prst="rect">
            <a:avLst/>
          </a:prstGeom>
          <a:noFill/>
          <a:ln w="9525">
            <a:noFill/>
            <a:miter lim="800000"/>
            <a:headEnd/>
            <a:tailEnd/>
          </a:ln>
          <a:effectLst/>
        </p:spPr>
        <p:txBody>
          <a:bodyPr wrap="none">
            <a:spAutoFit/>
          </a:bodyPr>
          <a:lstStyle/>
          <a:p>
            <a:r>
              <a:rPr b="1" lang="en-US">
                <a:effectLst>
                  <a:outerShdw algn="tl" blurRad="38100" dir="2700000" dist="38100">
                    <a:srgbClr val="C0C0C0"/>
                  </a:outerShdw>
                </a:effectLst>
              </a:rPr>
              <a:t>M1</a:t>
            </a:r>
          </a:p>
        </p:txBody>
      </p:sp>
      <p:sp>
        <p:nvSpPr>
          <p:cNvPr id="11277" name="Rectangle 13"/>
          <p:cNvSpPr>
            <a:spLocks noChangeArrowheads="1"/>
          </p:cNvSpPr>
          <p:nvPr/>
        </p:nvSpPr>
        <p:spPr bwMode="auto">
          <a:xfrm>
            <a:off x="4660900" y="3219450"/>
            <a:ext cx="501650" cy="366713"/>
          </a:xfrm>
          <a:prstGeom prst="rect">
            <a:avLst/>
          </a:prstGeom>
          <a:noFill/>
          <a:ln w="9525">
            <a:noFill/>
            <a:miter lim="800000"/>
            <a:headEnd/>
            <a:tailEnd/>
          </a:ln>
          <a:effectLst/>
        </p:spPr>
        <p:txBody>
          <a:bodyPr wrap="none">
            <a:spAutoFit/>
          </a:bodyPr>
          <a:lstStyle/>
          <a:p>
            <a:r>
              <a:rPr b="1" lang="en-US">
                <a:effectLst>
                  <a:outerShdw algn="tl" blurRad="38100" dir="2700000" dist="38100">
                    <a:srgbClr val="C0C0C0"/>
                  </a:outerShdw>
                </a:effectLst>
              </a:rPr>
              <a:t>M2</a:t>
            </a:r>
          </a:p>
        </p:txBody>
      </p:sp>
      <p:sp>
        <p:nvSpPr>
          <p:cNvPr id="11278" name="Rectangle 14"/>
          <p:cNvSpPr>
            <a:spLocks noChangeArrowheads="1"/>
          </p:cNvSpPr>
          <p:nvPr/>
        </p:nvSpPr>
        <p:spPr bwMode="auto">
          <a:xfrm>
            <a:off x="3935413" y="3930650"/>
            <a:ext cx="501650" cy="366713"/>
          </a:xfrm>
          <a:prstGeom prst="rect">
            <a:avLst/>
          </a:prstGeom>
          <a:noFill/>
          <a:ln w="9525">
            <a:noFill/>
            <a:miter lim="800000"/>
            <a:headEnd/>
            <a:tailEnd/>
          </a:ln>
          <a:effectLst/>
        </p:spPr>
        <p:txBody>
          <a:bodyPr wrap="none">
            <a:spAutoFit/>
          </a:bodyPr>
          <a:lstStyle/>
          <a:p>
            <a:r>
              <a:rPr b="1" lang="en-US">
                <a:effectLst>
                  <a:outerShdw algn="tl" blurRad="38100" dir="2700000" dist="38100">
                    <a:srgbClr val="C0C0C0"/>
                  </a:outerShdw>
                </a:effectLst>
              </a:rPr>
              <a:t>M4</a:t>
            </a:r>
          </a:p>
        </p:txBody>
      </p:sp>
      <p:sp>
        <p:nvSpPr>
          <p:cNvPr id="11279" name="Rectangle 15"/>
          <p:cNvSpPr>
            <a:spLocks noChangeArrowheads="1"/>
          </p:cNvSpPr>
          <p:nvPr/>
        </p:nvSpPr>
        <p:spPr bwMode="auto">
          <a:xfrm>
            <a:off x="4660900" y="3921125"/>
            <a:ext cx="501650" cy="366713"/>
          </a:xfrm>
          <a:prstGeom prst="rect">
            <a:avLst/>
          </a:prstGeom>
          <a:noFill/>
          <a:ln w="9525">
            <a:noFill/>
            <a:miter lim="800000"/>
            <a:headEnd/>
            <a:tailEnd/>
          </a:ln>
          <a:effectLst/>
        </p:spPr>
        <p:txBody>
          <a:bodyPr wrap="none">
            <a:spAutoFit/>
          </a:bodyPr>
          <a:lstStyle/>
          <a:p>
            <a:r>
              <a:rPr b="1" lang="en-US">
                <a:effectLst>
                  <a:outerShdw algn="tl" blurRad="38100" dir="2700000" dist="38100">
                    <a:srgbClr val="C0C0C0"/>
                  </a:outerShdw>
                </a:effectLst>
              </a:rPr>
              <a:t>M3</a:t>
            </a:r>
          </a:p>
        </p:txBody>
      </p:sp>
      <p:sp>
        <p:nvSpPr>
          <p:cNvPr id="11280" name="Text Box 16"/>
          <p:cNvSpPr txBox="1">
            <a:spLocks noChangeArrowheads="1"/>
          </p:cNvSpPr>
          <p:nvPr/>
        </p:nvSpPr>
        <p:spPr bwMode="black">
          <a:xfrm>
            <a:off x="2332038" y="2289175"/>
            <a:ext cx="1951930" cy="830997"/>
          </a:xfrm>
          <a:prstGeom prst="rect">
            <a:avLst/>
          </a:prstGeom>
          <a:noFill/>
          <a:ln algn="ctr" w="9525">
            <a:noFill/>
            <a:miter lim="800000"/>
            <a:headEnd/>
            <a:tailEnd/>
          </a:ln>
          <a:effectLst/>
        </p:spPr>
        <p:txBody>
          <a:bodyPr wrap="square">
            <a:spAutoFit/>
          </a:bodyPr>
          <a:lstStyle/>
          <a:p>
            <a:pPr algn="ctr">
              <a:spcBef>
                <a:spcPct val="50000"/>
              </a:spcBef>
            </a:pPr>
            <a:r>
              <a:rPr b="1" dirty="0" lang="ru-RU" smtClean="0" sz="1600">
                <a:solidFill>
                  <a:srgbClr val="FFFFFF"/>
                </a:solidFill>
              </a:rPr>
              <a:t>Спокойная, уравновешенная мама</a:t>
            </a:r>
            <a:endParaRPr b="1" dirty="0" lang="en-US" sz="1600">
              <a:solidFill>
                <a:srgbClr val="FFFFFF"/>
              </a:solidFill>
            </a:endParaRPr>
          </a:p>
        </p:txBody>
      </p:sp>
      <p:pic>
        <p:nvPicPr>
          <p:cNvPr descr="2" id="20" name="Picture 28"/>
          <p:cNvPicPr>
            <a:picLocks noChangeArrowheads="1" noChangeAspect="1"/>
          </p:cNvPicPr>
          <p:nvPr/>
        </p:nvPicPr>
        <p:blipFill>
          <a:blip cstate="print" r:embed="rId2"/>
          <a:srcRect r="66"/>
          <a:stretch>
            <a:fillRect/>
          </a:stretch>
        </p:blipFill>
        <p:spPr bwMode="auto">
          <a:xfrm>
            <a:off x="7092280" y="2348880"/>
            <a:ext cx="1795462" cy="2736850"/>
          </a:xfrm>
          <a:prstGeom prst="rect">
            <a:avLst/>
          </a:prstGeom>
          <a:noFill/>
        </p:spPr>
      </p:pic>
      <p:sp>
        <p:nvSpPr>
          <p:cNvPr id="17" name="Прямоугольник 16"/>
          <p:cNvSpPr/>
          <p:nvPr/>
        </p:nvSpPr>
        <p:spPr>
          <a:xfrm>
            <a:off x="179512" y="5949280"/>
            <a:ext cx="8784976" cy="738664"/>
          </a:xfrm>
          <a:prstGeom prst="rect">
            <a:avLst/>
          </a:prstGeom>
        </p:spPr>
        <p:txBody>
          <a:bodyPr wrap="square">
            <a:spAutoFit/>
          </a:bodyPr>
          <a:lstStyle/>
          <a:p>
            <a:pPr algn="just"/>
            <a:r>
              <a:rPr dirty="0" lang="ru-RU" smtClean="0" sz="1400"/>
              <a:t>Классификация  Анны Яковлевны Варги — кандидат психологических наук, заведующая кафедрой системной семейной психотерапии Института практической психологии и психоанализа, председатель правления Общества семейных консультантов психотерапевтов. </a:t>
            </a:r>
            <a:endParaRPr dirty="0" lang="ru-RU" sz="1400"/>
          </a:p>
        </p:txBody>
      </p:sp>
    </p:spTree>
  </p:cSld>
  <p:clrMapOvr>
    <a:masterClrMapping/>
  </p:clrMapOvr>
  <p:transition>
    <p:wedge/>
  </p:transition>
  <p:timing>
    <p:tnLst>
      <p:par>
        <p:cTn dur="indefinite" id="1" nodeType="tmRoot" restart="never"/>
      </p:par>
    </p:tnLst>
  </p:timing>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258763"/>
            <a:ext cx="9036496" cy="944562"/>
          </a:xfrm>
        </p:spPr>
        <p:txBody>
          <a:bodyPr/>
          <a:lstStyle/>
          <a:p>
            <a:r>
              <a:rPr dirty="0" lang="ru-RU" smtClean="0" sz="4000"/>
              <a:t>Спокойная, уравновешенная мама</a:t>
            </a:r>
            <a:endParaRPr dirty="0" lang="ru-RU" sz="4000"/>
          </a:p>
        </p:txBody>
      </p:sp>
      <p:sp>
        <p:nvSpPr>
          <p:cNvPr id="3" name="Содержимое 2"/>
          <p:cNvSpPr>
            <a:spLocks noGrp="1"/>
          </p:cNvSpPr>
          <p:nvPr>
            <p:ph idx="1"/>
          </p:nvPr>
        </p:nvSpPr>
        <p:spPr>
          <a:xfrm>
            <a:off x="4237112" y="1484784"/>
            <a:ext cx="4906888" cy="3705200"/>
          </a:xfrm>
        </p:spPr>
        <p:txBody>
          <a:bodyPr/>
          <a:lstStyle/>
          <a:p>
            <a:pPr algn="just"/>
            <a:r>
              <a:rPr dirty="0" lang="ru-RU" smtClean="0" sz="1800"/>
              <a:t>Спокойная, уравновешенная мама может служить своеобразным эталоном материнства. Она как часовой на боевом посту. Всегда все знает о своем ребенке и вовремя придет ему на помощь. </a:t>
            </a:r>
          </a:p>
          <a:p>
            <a:pPr algn="just"/>
            <a:endParaRPr dirty="0" lang="ru-RU" smtClean="0" sz="1800"/>
          </a:p>
          <a:p>
            <a:pPr algn="just"/>
            <a:r>
              <a:rPr dirty="0" lang="ru-RU" smtClean="0" sz="1800"/>
              <a:t>Причем так чутко и заботливо, с такой быстротой раскрутит весь клубок проблем ребенка, что многие из близких родственников еще даже не успеют догадаться о том, что этот клубок был. </a:t>
            </a:r>
          </a:p>
          <a:p>
            <a:endParaRPr dirty="0" lang="ru-RU" smtClean="0" sz="1800"/>
          </a:p>
        </p:txBody>
      </p:sp>
      <p:sp>
        <p:nvSpPr>
          <p:cNvPr id="5" name="Прямоугольник 4"/>
          <p:cNvSpPr/>
          <p:nvPr/>
        </p:nvSpPr>
        <p:spPr>
          <a:xfrm>
            <a:off x="827584" y="5445224"/>
            <a:ext cx="7632848" cy="646331"/>
          </a:xfrm>
          <a:prstGeom prst="rect">
            <a:avLst/>
          </a:prstGeom>
        </p:spPr>
        <p:txBody>
          <a:bodyPr wrap="square">
            <a:spAutoFit/>
          </a:bodyPr>
          <a:lstStyle/>
          <a:p>
            <a:r>
              <a:rPr dirty="0" lang="ru-RU" smtClean="0" sz="1800"/>
              <a:t>Но самым важным для ребенка является то, что ребенок растет и даже «расцветает» в атмосфере благожелательности и доброты.</a:t>
            </a:r>
            <a:endParaRPr dirty="0" lang="ru-RU" sz="1800"/>
          </a:p>
        </p:txBody>
      </p:sp>
      <p:pic>
        <p:nvPicPr>
          <p:cNvPr descr="http://img.videla.ru/mama_sovety.jpg" id="46084" name="Picture 4"/>
          <p:cNvPicPr>
            <a:picLocks noChangeArrowheads="1" noChangeAspect="1"/>
          </p:cNvPicPr>
          <p:nvPr/>
        </p:nvPicPr>
        <p:blipFill>
          <a:blip cstate="print" r:embed="rId2"/>
          <a:srcRect b="14" r="19"/>
          <a:stretch>
            <a:fillRect/>
          </a:stretch>
        </p:blipFill>
        <p:spPr bwMode="auto">
          <a:xfrm>
            <a:off x="0" y="1556792"/>
            <a:ext cx="4427984" cy="3192247"/>
          </a:xfrm>
          <a:prstGeom prst="rect">
            <a:avLst/>
          </a:prstGeom>
          <a:noFill/>
        </p:spPr>
      </p:pic>
    </p:spTree>
  </p:cSld>
  <p:clrMapOvr>
    <a:masterClrMapping/>
  </p:clrMapOvr>
  <p:transition>
    <p:wedge/>
  </p:transition>
  <p:timing>
    <p:tnLst>
      <p:par>
        <p:cTn dur="indefinite" id="1" nodeType="tmRoot" restart="never"/>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Тревожная мама</a:t>
            </a:r>
            <a:endParaRPr lang="ru-RU" dirty="0"/>
          </a:p>
        </p:txBody>
      </p:sp>
      <p:sp>
        <p:nvSpPr>
          <p:cNvPr id="3" name="Содержимое 2"/>
          <p:cNvSpPr>
            <a:spLocks noGrp="1"/>
          </p:cNvSpPr>
          <p:nvPr>
            <p:ph idx="1"/>
          </p:nvPr>
        </p:nvSpPr>
        <p:spPr>
          <a:xfrm>
            <a:off x="457200" y="1524001"/>
            <a:ext cx="8229600" cy="3993232"/>
          </a:xfrm>
        </p:spPr>
        <p:txBody>
          <a:bodyPr/>
          <a:lstStyle/>
          <a:p>
            <a:pPr algn="just"/>
            <a:r>
              <a:rPr lang="ru-RU" sz="2400" dirty="0" smtClean="0"/>
              <a:t>В противовес Спокойной маме другой тип – </a:t>
            </a:r>
            <a:r>
              <a:rPr lang="ru-RU" sz="2400" dirty="0" err="1" smtClean="0"/>
              <a:t>тип</a:t>
            </a:r>
            <a:r>
              <a:rPr lang="ru-RU" sz="2400" dirty="0" smtClean="0"/>
              <a:t> Тревожной мамы. Ей постоянно что-то кажется, ей постоянно что-то мнится. </a:t>
            </a:r>
          </a:p>
          <a:p>
            <a:pPr algn="just"/>
            <a:endParaRPr lang="ru-RU" sz="2400" dirty="0"/>
          </a:p>
          <a:p>
            <a:pPr algn="just"/>
            <a:r>
              <a:rPr lang="ru-RU" sz="2400" dirty="0" smtClean="0"/>
              <a:t>И это мнящееся, кажущееся касается ее ребенка, его здоровья, над которым все время будто бы висит угроза, даже тогда, когда такой угрозы нет. </a:t>
            </a:r>
          </a:p>
          <a:p>
            <a:pPr algn="just"/>
            <a:endParaRPr lang="ru-RU" sz="2400" dirty="0"/>
          </a:p>
          <a:p>
            <a:pPr algn="just"/>
            <a:r>
              <a:rPr lang="ru-RU" sz="2400" dirty="0" smtClean="0"/>
              <a:t>Короче говоря, тревожность мамы подобна яду, отравляющему жизнь семьи.</a:t>
            </a:r>
            <a:endParaRPr lang="ru-RU" sz="2400" dirty="0"/>
          </a:p>
        </p:txBody>
      </p:sp>
    </p:spTree>
  </p:cSld>
  <p:clrMapOvr>
    <a:masterClrMapping/>
  </p:clrMapOvr>
  <p:transition>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Тоскливая мама</a:t>
            </a:r>
            <a:endParaRPr lang="ru-RU" dirty="0"/>
          </a:p>
        </p:txBody>
      </p:sp>
      <p:sp>
        <p:nvSpPr>
          <p:cNvPr id="3" name="Содержимое 2"/>
          <p:cNvSpPr>
            <a:spLocks noGrp="1"/>
          </p:cNvSpPr>
          <p:nvPr>
            <p:ph idx="1"/>
          </p:nvPr>
        </p:nvSpPr>
        <p:spPr/>
        <p:txBody>
          <a:bodyPr/>
          <a:lstStyle/>
          <a:p>
            <a:pPr algn="just"/>
            <a:r>
              <a:rPr lang="ru-RU" sz="2400" dirty="0" smtClean="0"/>
              <a:t>Есть что-то общее между Тревожной и Тоскливой мамами. И та и эта вечно недовольны, напряжены, им многое не так. Но если первую обуревают думы лишь о будущем ребенка, вторая думает только о своем будущем. </a:t>
            </a:r>
          </a:p>
          <a:p>
            <a:pPr algn="just"/>
            <a:endParaRPr lang="ru-RU" sz="2400" dirty="0"/>
          </a:p>
          <a:p>
            <a:pPr algn="just"/>
            <a:r>
              <a:rPr lang="ru-RU" sz="2400" dirty="0" smtClean="0"/>
              <a:t>И беспокойна и нервозна оттого, что видит в малыше обузу, невольно возникшую на пути. Ребенку, у которого такая мать, бесспорно, уже с самого рождения не повезло.</a:t>
            </a:r>
            <a:endParaRPr lang="ru-RU" sz="2400" dirty="0"/>
          </a:p>
        </p:txBody>
      </p:sp>
    </p:spTree>
  </p:cSld>
  <p:clrMapOvr>
    <a:masterClrMapping/>
  </p:clrMapOvr>
  <p:transition>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8763"/>
            <a:ext cx="8507288" cy="944562"/>
          </a:xfrm>
        </p:spPr>
        <p:txBody>
          <a:bodyPr/>
          <a:lstStyle/>
          <a:p>
            <a:r>
              <a:rPr lang="ru-RU" dirty="0" smtClean="0"/>
              <a:t>Уверенная и властная мама</a:t>
            </a:r>
            <a:endParaRPr lang="ru-RU" dirty="0"/>
          </a:p>
        </p:txBody>
      </p:sp>
      <p:sp>
        <p:nvSpPr>
          <p:cNvPr id="3" name="Содержимое 2"/>
          <p:cNvSpPr>
            <a:spLocks noGrp="1"/>
          </p:cNvSpPr>
          <p:nvPr>
            <p:ph idx="1"/>
          </p:nvPr>
        </p:nvSpPr>
        <p:spPr>
          <a:xfrm>
            <a:off x="4355976" y="1484784"/>
            <a:ext cx="4546848" cy="3993232"/>
          </a:xfrm>
        </p:spPr>
        <p:txBody>
          <a:bodyPr/>
          <a:lstStyle/>
          <a:p>
            <a:pPr algn="just"/>
            <a:r>
              <a:rPr lang="ru-RU" sz="2400" dirty="0" smtClean="0"/>
              <a:t>И наконец, четвертый… - тип Уверенной и Властной мамы. Такая мама очень твердо знает, что ей необходимо от ребенка, ни на йоту не желая отходить от планов, которые наметила, наверное, еще до рождения ребенка на всю его сознательную жизнь. </a:t>
            </a:r>
          </a:p>
          <a:p>
            <a:pPr algn="just"/>
            <a:endParaRPr lang="ru-RU" sz="2400" dirty="0"/>
          </a:p>
        </p:txBody>
      </p:sp>
      <p:pic>
        <p:nvPicPr>
          <p:cNvPr id="23554" name="Picture 2" descr="http://img1.liveinternet.ru/images/attach/c/2/72/861/72861287_2.png"/>
          <p:cNvPicPr>
            <a:picLocks noChangeAspect="1" noChangeArrowheads="1"/>
          </p:cNvPicPr>
          <p:nvPr/>
        </p:nvPicPr>
        <p:blipFill>
          <a:blip r:embed="rId2" cstate="print"/>
          <a:srcRect/>
          <a:stretch>
            <a:fillRect/>
          </a:stretch>
        </p:blipFill>
        <p:spPr bwMode="auto">
          <a:xfrm>
            <a:off x="251520" y="1484784"/>
            <a:ext cx="3923928" cy="2815403"/>
          </a:xfrm>
          <a:prstGeom prst="rect">
            <a:avLst/>
          </a:prstGeom>
          <a:noFill/>
        </p:spPr>
      </p:pic>
      <p:sp>
        <p:nvSpPr>
          <p:cNvPr id="5" name="Прямоугольник 4"/>
          <p:cNvSpPr/>
          <p:nvPr/>
        </p:nvSpPr>
        <p:spPr>
          <a:xfrm>
            <a:off x="251520" y="4437112"/>
            <a:ext cx="3888432" cy="2523768"/>
          </a:xfrm>
          <a:prstGeom prst="rect">
            <a:avLst/>
          </a:prstGeom>
        </p:spPr>
        <p:txBody>
          <a:bodyPr wrap="square">
            <a:spAutoFit/>
          </a:bodyPr>
          <a:lstStyle/>
          <a:p>
            <a:pPr algn="just"/>
            <a:r>
              <a:rPr lang="ru-RU" sz="2000" dirty="0" smtClean="0"/>
              <a:t>Такая мама, словно аллигатор, поглощает неповторимость своего ребенка. И он навряд ли сможет хоть когда-нибудь, общаясь с нею, решиться отстоять свою индивидуальность.</a:t>
            </a:r>
          </a:p>
          <a:p>
            <a:endParaRPr lang="ru-RU" dirty="0"/>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58763"/>
            <a:ext cx="9144000" cy="944562"/>
          </a:xfrm>
        </p:spPr>
        <p:txBody>
          <a:bodyPr/>
          <a:lstStyle/>
          <a:p>
            <a:r>
              <a:rPr lang="ru-RU" sz="4000" dirty="0" smtClean="0"/>
              <a:t>Типы мам по А.И.Захарову</a:t>
            </a:r>
            <a:endParaRPr lang="ru-RU" sz="4000" dirty="0"/>
          </a:p>
        </p:txBody>
      </p:sp>
      <p:sp>
        <p:nvSpPr>
          <p:cNvPr id="3" name="Содержимое 2"/>
          <p:cNvSpPr>
            <a:spLocks noGrp="1"/>
          </p:cNvSpPr>
          <p:nvPr>
            <p:ph idx="1"/>
          </p:nvPr>
        </p:nvSpPr>
        <p:spPr/>
        <p:txBody>
          <a:bodyPr/>
          <a:lstStyle/>
          <a:p>
            <a:pPr algn="just"/>
            <a:r>
              <a:rPr lang="ru-RU" dirty="0" smtClean="0"/>
              <a:t>Александр Иванович Захаров (12.10.1940 - 1.06.2008) - доктор психологических наук, профессор кафедры психологической помощи Российского государственного педагогического университета им. А.И. Герцена.</a:t>
            </a:r>
            <a:endParaRPr lang="ru-RU" dirty="0"/>
          </a:p>
        </p:txBody>
      </p:sp>
    </p:spTree>
  </p:cSld>
  <p:clrMapOvr>
    <a:masterClrMapping/>
  </p:clrMapOvr>
  <p:transition>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Царевна </a:t>
            </a:r>
            <a:r>
              <a:rPr lang="ru-RU" dirty="0" err="1" smtClean="0"/>
              <a:t>Несмеяна</a:t>
            </a:r>
            <a:endParaRPr lang="ru-RU" dirty="0"/>
          </a:p>
        </p:txBody>
      </p:sp>
      <p:sp>
        <p:nvSpPr>
          <p:cNvPr id="3" name="Содержимое 2"/>
          <p:cNvSpPr>
            <a:spLocks noGrp="1"/>
          </p:cNvSpPr>
          <p:nvPr>
            <p:ph idx="1"/>
          </p:nvPr>
        </p:nvSpPr>
        <p:spPr/>
        <p:txBody>
          <a:bodyPr/>
          <a:lstStyle/>
          <a:p>
            <a:pPr algn="just"/>
            <a:r>
              <a:rPr lang="ru-RU" sz="2400" dirty="0" smtClean="0"/>
              <a:t>Главной установкой такой мамы является задача – не избаловать ребенка. И это больше всего ее беспокоит. Уже с пеленок «</a:t>
            </a:r>
            <a:r>
              <a:rPr lang="ru-RU" sz="2400" dirty="0" err="1" smtClean="0"/>
              <a:t>Несмеяна</a:t>
            </a:r>
            <a:r>
              <a:rPr lang="ru-RU" sz="2400" dirty="0" smtClean="0"/>
              <a:t>» воспитывает своего ребенка лишь нотациями, выискивая в нем сплошные недостатки.</a:t>
            </a:r>
          </a:p>
          <a:p>
            <a:pPr algn="just"/>
            <a:r>
              <a:rPr lang="ru-RU" sz="2400" dirty="0" smtClean="0"/>
              <a:t> Вся жизнь ребенка с такой матерью это одни «нельзя», «не надо», «перестань»… Она всегда принципиально и бездушно правильна. И в этой атмосфере правильности и суровости он постепенно начинает чахнуть.</a:t>
            </a:r>
            <a:endParaRPr lang="ru-RU" sz="2400" dirty="0"/>
          </a:p>
        </p:txBody>
      </p:sp>
    </p:spTree>
  </p:cSld>
  <p:clrMapOvr>
    <a:masterClrMapping/>
  </p:clrMapOvr>
  <p:transition>
    <p:wedge/>
  </p:transition>
</p:sld>
</file>

<file path=ppt/theme/theme1.xml><?xml version="1.0" encoding="utf-8"?>
<a:theme xmlns:a="http://schemas.openxmlformats.org/drawingml/2006/main" name="594TGp_family_light_ani">
  <a:themeElements>
    <a:clrScheme name="Default Design 1">
      <a:dk1>
        <a:srgbClr val="000000"/>
      </a:dk1>
      <a:lt1>
        <a:srgbClr val="FFFFFF"/>
      </a:lt1>
      <a:dk2>
        <a:srgbClr val="000000"/>
      </a:dk2>
      <a:lt2>
        <a:srgbClr val="808080"/>
      </a:lt2>
      <a:accent1>
        <a:srgbClr val="FCA304"/>
      </a:accent1>
      <a:accent2>
        <a:srgbClr val="E1595C"/>
      </a:accent2>
      <a:accent3>
        <a:srgbClr val="FFFFFF"/>
      </a:accent3>
      <a:accent4>
        <a:srgbClr val="000000"/>
      </a:accent4>
      <a:accent5>
        <a:srgbClr val="FDCEAA"/>
      </a:accent5>
      <a:accent6>
        <a:srgbClr val="CC5053"/>
      </a:accent6>
      <a:hlink>
        <a:srgbClr val="80E05A"/>
      </a:hlink>
      <a:folHlink>
        <a:srgbClr val="4BA5EF"/>
      </a:folHlink>
    </a:clrScheme>
    <a:fontScheme name="Default Design">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FCA304"/>
        </a:accent1>
        <a:accent2>
          <a:srgbClr val="E1595C"/>
        </a:accent2>
        <a:accent3>
          <a:srgbClr val="FFFFFF"/>
        </a:accent3>
        <a:accent4>
          <a:srgbClr val="000000"/>
        </a:accent4>
        <a:accent5>
          <a:srgbClr val="FDCEAA"/>
        </a:accent5>
        <a:accent6>
          <a:srgbClr val="CC5053"/>
        </a:accent6>
        <a:hlink>
          <a:srgbClr val="80E05A"/>
        </a:hlink>
        <a:folHlink>
          <a:srgbClr val="4BA5EF"/>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6491EA"/>
        </a:accent1>
        <a:accent2>
          <a:srgbClr val="EB943D"/>
        </a:accent2>
        <a:accent3>
          <a:srgbClr val="FFFFFF"/>
        </a:accent3>
        <a:accent4>
          <a:srgbClr val="000000"/>
        </a:accent4>
        <a:accent5>
          <a:srgbClr val="B8C7F3"/>
        </a:accent5>
        <a:accent6>
          <a:srgbClr val="D58636"/>
        </a:accent6>
        <a:hlink>
          <a:srgbClr val="4DBF9C"/>
        </a:hlink>
        <a:folHlink>
          <a:srgbClr val="D0C938"/>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86D092"/>
        </a:accent1>
        <a:accent2>
          <a:srgbClr val="55B5D3"/>
        </a:accent2>
        <a:accent3>
          <a:srgbClr val="FFFFFF"/>
        </a:accent3>
        <a:accent4>
          <a:srgbClr val="000000"/>
        </a:accent4>
        <a:accent5>
          <a:srgbClr val="C3E4C7"/>
        </a:accent5>
        <a:accent6>
          <a:srgbClr val="4CA4BF"/>
        </a:accent6>
        <a:hlink>
          <a:srgbClr val="C389EF"/>
        </a:hlink>
        <a:folHlink>
          <a:srgbClr val="E5B63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594TGp_family_light_ani</Template>
  <TotalTime>214</TotalTime>
  <Words>1167</Words>
  <Application>Microsoft Office PowerPoint</Application>
  <PresentationFormat>Экран (4:3)</PresentationFormat>
  <Paragraphs>125</Paragraphs>
  <Slides>27</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594TGp_family_light_ani</vt:lpstr>
      <vt:lpstr>Типы мам и пап</vt:lpstr>
      <vt:lpstr>Слайд 2</vt:lpstr>
      <vt:lpstr>Типы мам и стили их поведения</vt:lpstr>
      <vt:lpstr>Спокойная, уравновешенная мама</vt:lpstr>
      <vt:lpstr>Тревожная мама</vt:lpstr>
      <vt:lpstr>Тоскливая мама</vt:lpstr>
      <vt:lpstr>Уверенная и властная мама</vt:lpstr>
      <vt:lpstr>Типы мам по А.И.Захарову</vt:lpstr>
      <vt:lpstr>Царевна Несмеяна</vt:lpstr>
      <vt:lpstr>Снежная королева</vt:lpstr>
      <vt:lpstr>Спящая красавица</vt:lpstr>
      <vt:lpstr>Унтер Пришибеев</vt:lpstr>
      <vt:lpstr>Наседка</vt:lpstr>
      <vt:lpstr>Вечный ребенок</vt:lpstr>
      <vt:lpstr>Слайд 15</vt:lpstr>
      <vt:lpstr>Типы пап и стили их поведения</vt:lpstr>
      <vt:lpstr>Папа-деспот </vt:lpstr>
      <vt:lpstr>Папа-деспот </vt:lpstr>
      <vt:lpstr>Папа-лентяй </vt:lpstr>
      <vt:lpstr>Папа-баловник </vt:lpstr>
      <vt:lpstr>Папа-баловник </vt:lpstr>
      <vt:lpstr>Папа-спортсмен </vt:lpstr>
      <vt:lpstr>Папа-спортсмен </vt:lpstr>
      <vt:lpstr>Папа-эгоист </vt:lpstr>
      <vt:lpstr>Неуловимый папа </vt:lpstr>
      <vt:lpstr>Слайд 26</vt:lpstr>
      <vt:lpstr>Спасибо за внимание!</vt:lpstr>
    </vt:vector>
  </TitlesOfParts>
  <Company>Computer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Типы мам и пап</dc:title>
  <dc:creator>Шабалина Екатерина</dc:creator>
  <dc:description>http://o5-5.ru- Опять пять! Коллекция презентаций по всем предметам. Для школьников, учителей и студентов</dc:description>
  <cp:lastModifiedBy>User</cp:lastModifiedBy>
  <cp:revision>34</cp:revision>
  <dcterms:created xsi:type="dcterms:W3CDTF">2012-06-04T13:09:53Z</dcterms:created>
  <dcterms:modified xsi:type="dcterms:W3CDTF">2012-06-22T10:53:25Z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name="NXPowerLiteLastOptimized" pid="2">
    <vt:lpwstr>822519</vt:lpwstr>
  </property>
  <property fmtid="{D5CDD505-2E9C-101B-9397-08002B2CF9AE}" name="NXPowerLiteSettings" pid="3">
    <vt:lpwstr>F6000400038000</vt:lpwstr>
  </property>
  <property fmtid="{D5CDD505-2E9C-101B-9397-08002B2CF9AE}" name="NXPowerLiteVersion" pid="4">
    <vt:lpwstr>D4.3.1</vt:lpwstr>
  </property>
</Properties>
</file>