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2052F-0580-4D0A-AE33-48C0A7980729}" type="datetimeFigureOut">
              <a:rPr lang="ru-RU" smtClean="0"/>
              <a:t>30.08.2010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3DBCA-DDB3-4B4F-9A12-16E2802E12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57166"/>
            <a:ext cx="4286280" cy="147002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Воинская обязанность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2285992"/>
            <a:ext cx="4500594" cy="1752600"/>
          </a:xfrm>
        </p:spPr>
        <p:txBody>
          <a:bodyPr/>
          <a:lstStyle/>
          <a:p>
            <a:r>
              <a:rPr lang="ru-RU" dirty="0" smtClean="0"/>
              <a:t>Выполнил(а): </a:t>
            </a:r>
            <a:r>
              <a:rPr lang="en-US" dirty="0" smtClean="0"/>
              <a:t>Power-P.ru</a:t>
            </a:r>
            <a:endParaRPr lang="ru-RU" dirty="0"/>
          </a:p>
        </p:txBody>
      </p:sp>
      <p:pic>
        <p:nvPicPr>
          <p:cNvPr id="1026" name="Picture 2" descr="C:\Users\USER\Desktop\Tyzapisal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4143404" cy="6277527"/>
          </a:xfrm>
          <a:prstGeom prst="rect">
            <a:avLst/>
          </a:prstGeom>
          <a:noFill/>
        </p:spPr>
      </p:pic>
      <p:pic>
        <p:nvPicPr>
          <p:cNvPr id="1027" name="Picture 3" descr="C:\Users\USER\Desktop\000hw0x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000372"/>
            <a:ext cx="4214842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2857520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/>
              <a:t>Воинская обязанность</a:t>
            </a:r>
            <a:r>
              <a:rPr lang="ru-RU" sz="1600" dirty="0"/>
              <a:t> — долг и обязанность граждан с оружием в руках защищать государство и нести воинскую службу в рядах вооружённых сил</a:t>
            </a:r>
            <a:r>
              <a:rPr lang="ru-RU" sz="1600" dirty="0" smtClean="0"/>
              <a:t>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ru-RU" sz="1600" dirty="0" smtClean="0"/>
              <a:t>Воинская </a:t>
            </a:r>
            <a:r>
              <a:rPr lang="ru-RU" sz="1600" dirty="0"/>
              <a:t>обязанность законодательно закреплена в большинстве стран мира. Из неё необходимо вытекает воинская служба граждан во время войны. Но во многих государствах существует воинская повинность, предполагающая несение службы как в военное, так и в мирное время.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42844" y="428604"/>
            <a:ext cx="142876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142844" y="1142984"/>
            <a:ext cx="142876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USER\Desktop\1_2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68"/>
            <a:ext cx="8358246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32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Воинская обязанность в России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Воинская обязанность в России</a:t>
            </a:r>
            <a:r>
              <a:rPr lang="ru-RU" dirty="0"/>
              <a:t> — общая, для всех граждан мужского пола, обязанность военной службы в Вооружённых силах Российской </a:t>
            </a:r>
            <a:r>
              <a:rPr lang="ru-RU" dirty="0" smtClean="0"/>
              <a:t>Федерации. 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Срок </a:t>
            </a:r>
            <a:r>
              <a:rPr lang="ru-RU" dirty="0"/>
              <a:t>обязательной военной службы в Военно-Воздушных силах, Войсках Противовоздушной обороны, Сухопутных войсках, Военно-морских силах и в Военно-Морском Флоте составляет 12 месяцев. Регулируется законодательством России, в частности, законом «О воинской обязанности и военной службе» и </a:t>
            </a:r>
            <a:r>
              <a:rPr lang="ru-RU" dirty="0" smtClean="0"/>
              <a:t>дополнениями</a:t>
            </a:r>
            <a:r>
              <a:rPr lang="ru-RU" dirty="0"/>
              <a:t> к нему.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52"/>
            <a:ext cx="8372476" cy="6572296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Петр I впервые основал постоянную армию на обязательной службе дворян и сборе даточных людей, так называемых рекрутов. Мало-помалу, от повинности были освобождены — сперва дворяне (1762), затем купцы, почётные граждане, духовное сословие, так что тяжесть её лежала, наконец, исключительно на крестьянах и мещанах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  <a:p>
            <a:r>
              <a:rPr lang="ru-RU" dirty="0"/>
              <a:t>14 июня 2006 года Государственная дума России приняла поправки в закон "О воинской обязанности и военной службе", устанавливающие для граждан мужского пола призванных в срок с 1 октября 2007 года срок службы в армии по призыву 18 месяцев, а с 1 января 2008 года - 12 месяцев и одновременно отменяющие целый ряд существовавших ранее отсрочек от призыва, существенно сократившие количество "военных кафедр" в гражданских вузах и ужесточившие требования к их выпускникам.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32</Words>
  <Application>Microsoft Office PowerPoint</Application>
  <PresentationFormat>Экран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Воинская обязанность</vt:lpstr>
      <vt:lpstr>Воинская обязанность — долг и обязанность граждан с оружием в руках защищать государство и нести воинскую службу в рядах вооружённых сил.  Воинская обязанность законодательно закреплена в большинстве стран мира. Из неё необходимо вытекает воинская служба граждан во время войны. Но во многих государствах существует воинская повинность, предполагающая несение службы как в военное, так и в мирное время. </vt:lpstr>
      <vt:lpstr>Воинская обязанность в России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Воинская обязанность</dc:title>
  <dc:creator>USER</dc:creator>
  <cp:lastModifiedBy>USER</cp:lastModifiedBy>
  <cp:revision>3</cp:revision>
  <dcterms:created xsi:type="dcterms:W3CDTF">2010-08-30T04:41:55Z</dcterms:created>
  <dcterms:modified xsi:type="dcterms:W3CDTF">2010-08-30T05:03:25Z</dcterms:modified>
</cp:coreProperties>
</file>