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316" r:id="rId2"/>
    <p:sldId id="291" r:id="rId3"/>
    <p:sldId id="292" r:id="rId4"/>
    <p:sldId id="294" r:id="rId5"/>
    <p:sldId id="293" r:id="rId6"/>
    <p:sldId id="295" r:id="rId7"/>
    <p:sldId id="298" r:id="rId8"/>
    <p:sldId id="273" r:id="rId9"/>
    <p:sldId id="297" r:id="rId10"/>
    <p:sldId id="271" r:id="rId11"/>
    <p:sldId id="286" r:id="rId12"/>
    <p:sldId id="284" r:id="rId13"/>
    <p:sldId id="258" r:id="rId14"/>
    <p:sldId id="285" r:id="rId15"/>
    <p:sldId id="268" r:id="rId16"/>
    <p:sldId id="299" r:id="rId17"/>
    <p:sldId id="296" r:id="rId18"/>
    <p:sldId id="300" r:id="rId19"/>
    <p:sldId id="288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660033"/>
    <a:srgbClr val="EE8E0E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19" autoAdjust="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643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643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643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643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CF274A9-9848-4509-85FC-8719051838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2CB43-CCED-4E8C-A1CA-8636DCFA81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26EEB-9AE7-4434-B585-68F2D93AF6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133639-45BA-4066-9B22-2CF992DD2C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BF7EE9-93C7-4AD1-A50F-C75CBC93DF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3F78F4-F932-4AAD-AD3E-2D96F6E138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A7B1A3-8998-4CBC-869A-BB82795344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86E7B8-197E-4795-BE41-8554FF5A8E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D55ED9-EF66-4062-9DF1-5E5F503ECF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F84350-F757-49A1-A3D9-EC64F2AAD1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2F1FD-03E3-4FC1-8365-35DEF10504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541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5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45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fld id="{25501983-012E-445D-B617-E165E95CFF5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Рисунок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1142976" y="1714488"/>
            <a:ext cx="6840538" cy="309721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54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Зона степей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8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5364163" y="188913"/>
            <a:ext cx="3622675" cy="1325562"/>
          </a:xfrm>
        </p:spPr>
        <p:txBody>
          <a:bodyPr/>
          <a:lstStyle/>
          <a:p>
            <a:r>
              <a:rPr lang="ru-RU"/>
              <a:t>ТИПЧАК</a:t>
            </a:r>
          </a:p>
        </p:txBody>
      </p:sp>
      <p:pic>
        <p:nvPicPr>
          <p:cNvPr id="125961" name="Picture 9" descr="Рисунок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83113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3" name="Rectangle 7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4630738" cy="1325563"/>
          </a:xfrm>
        </p:spPr>
        <p:txBody>
          <a:bodyPr/>
          <a:lstStyle/>
          <a:p>
            <a:r>
              <a:rPr lang="ru-RU"/>
              <a:t>ПЫРЕЙ</a:t>
            </a:r>
          </a:p>
        </p:txBody>
      </p:sp>
      <p:pic>
        <p:nvPicPr>
          <p:cNvPr id="152586" name="Picture 10" descr="Рисунок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4763" y="0"/>
            <a:ext cx="4059237" cy="6858000"/>
          </a:xfrm>
          <a:prstGeom prst="rect">
            <a:avLst/>
          </a:prstGeom>
          <a:noFill/>
        </p:spPr>
      </p:pic>
      <p:pic>
        <p:nvPicPr>
          <p:cNvPr id="152587" name="Picture 11" descr="Рисунок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7200"/>
            <a:ext cx="5076825" cy="386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5" name="Rectangle 7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608013"/>
          </a:xfrm>
        </p:spPr>
        <p:txBody>
          <a:bodyPr/>
          <a:lstStyle/>
          <a:p>
            <a:r>
              <a:rPr lang="ru-RU" sz="4000"/>
              <a:t>Весна в степи</a:t>
            </a:r>
          </a:p>
        </p:txBody>
      </p:sp>
      <p:pic>
        <p:nvPicPr>
          <p:cNvPr id="150537" name="Picture 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981075"/>
            <a:ext cx="7129463" cy="5346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2" name="Picture 12" descr="Рисун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7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5292725" y="228600"/>
            <a:ext cx="3519488" cy="1325563"/>
          </a:xfrm>
        </p:spPr>
        <p:txBody>
          <a:bodyPr/>
          <a:lstStyle/>
          <a:p>
            <a:r>
              <a:rPr lang="ru-RU"/>
              <a:t>Тюльпан</a:t>
            </a:r>
          </a:p>
        </p:txBody>
      </p:sp>
      <p:pic>
        <p:nvPicPr>
          <p:cNvPr id="151559" name="Picture 7" descr="Рисунок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5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Ирисы</a:t>
            </a:r>
          </a:p>
        </p:txBody>
      </p:sp>
      <p:pic>
        <p:nvPicPr>
          <p:cNvPr id="122887" name="Picture 7" descr="Рисунок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412875"/>
            <a:ext cx="7796212" cy="5207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/>
              <a:t/>
            </a:r>
            <a:br>
              <a:rPr lang="ru-RU" sz="2400"/>
            </a:br>
            <a:r>
              <a:rPr lang="ru-RU" sz="2400"/>
              <a:t/>
            </a:r>
            <a:br>
              <a:rPr lang="ru-RU" sz="2400"/>
            </a:br>
            <a:r>
              <a:rPr lang="ru-RU" sz="2400"/>
              <a:t>Как приспосабливаются к жизни в степи растения; тюльпаны, ирисы и таволга, ковыль и типчак ?</a:t>
            </a:r>
            <a:br>
              <a:rPr lang="ru-RU" sz="2400"/>
            </a:br>
            <a:r>
              <a:rPr lang="ru-RU" sz="2400"/>
              <a:t/>
            </a:r>
            <a:br>
              <a:rPr lang="ru-RU" sz="2400"/>
            </a:br>
            <a:r>
              <a:rPr lang="ru-RU" sz="2400"/>
              <a:t>[Их корневые системы стебель, листья, период цветения</a:t>
            </a:r>
            <a:br>
              <a:rPr lang="ru-RU" sz="2400"/>
            </a:br>
            <a:r>
              <a:rPr lang="ru-RU" sz="2400"/>
              <a:t> и увядания]</a:t>
            </a:r>
            <a:r>
              <a:rPr lang="ru-RU" sz="4000"/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3" name="Rectangle 5"/>
          <p:cNvSpPr>
            <a:spLocks noChangeArrowheads="1"/>
          </p:cNvSpPr>
          <p:nvPr/>
        </p:nvSpPr>
        <p:spPr bwMode="auto">
          <a:xfrm>
            <a:off x="1979613" y="433388"/>
            <a:ext cx="3903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Животный мир степей.</a:t>
            </a:r>
          </a:p>
        </p:txBody>
      </p:sp>
      <p:sp>
        <p:nvSpPr>
          <p:cNvPr id="186374" name="Rectangle 6"/>
          <p:cNvSpPr>
            <a:spLocks noChangeArrowheads="1"/>
          </p:cNvSpPr>
          <p:nvPr/>
        </p:nvSpPr>
        <p:spPr bwMode="auto">
          <a:xfrm>
            <a:off x="277813" y="1339850"/>
            <a:ext cx="8589962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/>
              <a:t>1. Отличительная черта степных животных</a:t>
            </a:r>
          </a:p>
          <a:p>
            <a:pPr algn="ctr"/>
            <a:r>
              <a:rPr lang="ru-RU"/>
              <a:t>                      2. Способы приспособления к жизни в степи на примере различных животных </a:t>
            </a:r>
          </a:p>
        </p:txBody>
      </p:sp>
      <p:pic>
        <p:nvPicPr>
          <p:cNvPr id="186376" name="Picture 8" descr="Рисунок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924175"/>
            <a:ext cx="3960813" cy="3389313"/>
          </a:xfrm>
          <a:prstGeom prst="rect">
            <a:avLst/>
          </a:prstGeom>
          <a:noFill/>
        </p:spPr>
      </p:pic>
      <p:pic>
        <p:nvPicPr>
          <p:cNvPr id="1863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52738"/>
            <a:ext cx="432117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378" name="Rectangle 10"/>
          <p:cNvSpPr>
            <a:spLocks noChangeArrowheads="1"/>
          </p:cNvSpPr>
          <p:nvPr/>
        </p:nvSpPr>
        <p:spPr bwMode="auto">
          <a:xfrm>
            <a:off x="2339975" y="6237288"/>
            <a:ext cx="45085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/>
              <a:t>Кузнечик                    Степной жаворонок</a:t>
            </a:r>
          </a:p>
          <a:p>
            <a:pPr algn="ctr"/>
            <a:r>
              <a:rPr lang="ru-RU"/>
              <a:t>Чем питаются и как приспособлены.</a:t>
            </a:r>
          </a:p>
          <a:p>
            <a:pPr algn="ctr" eaLnBrk="0" hangingPunct="0"/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549275"/>
            <a:ext cx="8540750" cy="5549900"/>
          </a:xfrm>
        </p:spPr>
        <p:txBody>
          <a:bodyPr/>
          <a:lstStyle/>
          <a:p>
            <a:r>
              <a:rPr lang="ru-RU"/>
              <a:t>Какие животные живут рядом с насекомыми?</a:t>
            </a:r>
          </a:p>
          <a:p>
            <a:r>
              <a:rPr lang="ru-RU"/>
              <a:t>Где гнездятся птицы?</a:t>
            </a:r>
          </a:p>
          <a:p>
            <a:r>
              <a:rPr lang="ru-RU"/>
              <a:t>Каких размеров животные степи? Где живут.</a:t>
            </a:r>
          </a:p>
          <a:p>
            <a:r>
              <a:rPr lang="ru-RU"/>
              <a:t> Есть ли в степи хищники.  </a:t>
            </a:r>
          </a:p>
          <a:p>
            <a:r>
              <a:rPr lang="ru-RU"/>
              <a:t>Что особенного в окрасе животных степей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7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Степная гадюка </a:t>
            </a:r>
          </a:p>
        </p:txBody>
      </p:sp>
      <p:pic>
        <p:nvPicPr>
          <p:cNvPr id="156679" name="Picture 7" descr="Рисунок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1628775"/>
            <a:ext cx="5192712" cy="4679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620713"/>
            <a:ext cx="8540750" cy="5478462"/>
          </a:xfrm>
        </p:spPr>
        <p:txBody>
          <a:bodyPr/>
          <a:lstStyle/>
          <a:p>
            <a:r>
              <a:rPr lang="ru-RU" sz="2800"/>
              <a:t>1.Создать образ у учащихся о природной зоне степей, через особенности географического положения родного края. Познакомить с географическим положением зоны степей, ее особенностями, животным и растительным миром, ролью человека.</a:t>
            </a:r>
          </a:p>
          <a:p>
            <a:r>
              <a:rPr lang="ru-RU" sz="2800"/>
              <a:t>2.Развивать умение работать с картой, атласом-определителем и дополнительной литературой, гербарием. Учить детей наблюдать, рассуждать, делать выводы</a:t>
            </a:r>
          </a:p>
          <a:p>
            <a:r>
              <a:rPr lang="ru-RU" sz="2800"/>
              <a:t>3. Через форму урока содействовать умению работать в коллективе.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2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228600"/>
            <a:ext cx="3384550" cy="2984500"/>
          </a:xfrm>
          <a:noFill/>
          <a:ln/>
        </p:spPr>
      </p:pic>
      <p:pic>
        <p:nvPicPr>
          <p:cNvPr id="1914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188913"/>
            <a:ext cx="35274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49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500438"/>
            <a:ext cx="47529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5" name="Rectangle 7"/>
          <p:cNvSpPr>
            <a:spLocks noChangeArrowheads="1"/>
          </p:cNvSpPr>
          <p:nvPr/>
        </p:nvSpPr>
        <p:spPr bwMode="auto">
          <a:xfrm>
            <a:off x="5873750" y="4157663"/>
            <a:ext cx="12779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/>
              <a:t>Корсак</a:t>
            </a:r>
          </a:p>
          <a:p>
            <a:pPr algn="ctr"/>
            <a:r>
              <a:rPr lang="ru-RU" sz="2400" b="1"/>
              <a:t>Сурок</a:t>
            </a:r>
          </a:p>
          <a:p>
            <a:pPr algn="ctr"/>
            <a:r>
              <a:rPr lang="ru-RU" sz="2400" b="1"/>
              <a:t>Суслик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132138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25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0"/>
            <a:ext cx="5867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8" name="Rectangle 6"/>
          <p:cNvSpPr>
            <a:spLocks noChangeArrowheads="1"/>
          </p:cNvSpPr>
          <p:nvPr/>
        </p:nvSpPr>
        <p:spPr bwMode="auto">
          <a:xfrm>
            <a:off x="1346200" y="4162425"/>
            <a:ext cx="661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/>
              <a:t>Дрофа                                                                Степной орел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28575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35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2924175"/>
            <a:ext cx="5934075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3542" name="Rectangle 6"/>
          <p:cNvSpPr>
            <a:spLocks noChangeArrowheads="1"/>
          </p:cNvSpPr>
          <p:nvPr/>
        </p:nvSpPr>
        <p:spPr bwMode="auto">
          <a:xfrm>
            <a:off x="468313" y="5616575"/>
            <a:ext cx="230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b="1"/>
              <a:t>Сайгак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60350"/>
            <a:ext cx="4284662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566" name="Rectangle 6"/>
          <p:cNvSpPr>
            <a:spLocks noChangeArrowheads="1"/>
          </p:cNvSpPr>
          <p:nvPr/>
        </p:nvSpPr>
        <p:spPr bwMode="auto">
          <a:xfrm>
            <a:off x="1331913" y="4757738"/>
            <a:ext cx="659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/>
              <a:t>Манул                                                              Серая куропатка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333375"/>
            <a:ext cx="540067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5589" name="Rectangle 5"/>
          <p:cNvSpPr>
            <a:spLocks noChangeArrowheads="1"/>
          </p:cNvSpPr>
          <p:nvPr/>
        </p:nvSpPr>
        <p:spPr bwMode="auto">
          <a:xfrm>
            <a:off x="3276600" y="5767388"/>
            <a:ext cx="237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/>
              <a:t>Журавль-красавка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Степи и человек.</a:t>
            </a: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2. Какой хозяйственной деятельностью занимается человек в степной зоне?</a:t>
            </a:r>
          </a:p>
          <a:p>
            <a:r>
              <a:rPr lang="ru-RU"/>
              <a:t>Назови главную причину?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549275"/>
            <a:ext cx="7343775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620713"/>
            <a:ext cx="7056437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662" name="Rectangle 6"/>
          <p:cNvSpPr>
            <a:spLocks noChangeArrowheads="1"/>
          </p:cNvSpPr>
          <p:nvPr/>
        </p:nvSpPr>
        <p:spPr bwMode="auto">
          <a:xfrm>
            <a:off x="1908175" y="5949950"/>
            <a:ext cx="5154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>
                <a:cs typeface="Times New Roman" pitchFamily="18" charset="0"/>
              </a:rPr>
              <a:t>Как скотоводство может принести вред  степи?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549275"/>
            <a:ext cx="8208962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15888"/>
            <a:ext cx="8388350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0709" name="Rectangle 5"/>
          <p:cNvSpPr>
            <a:spLocks noChangeArrowheads="1"/>
          </p:cNvSpPr>
          <p:nvPr/>
        </p:nvSpPr>
        <p:spPr bwMode="auto">
          <a:xfrm>
            <a:off x="1258888" y="6021388"/>
            <a:ext cx="626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/>
              <a:t>Почему культурные растения в степи сажают полосами?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125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Закройте глаза и представьте картину: куда ни посмотришь - кругом безбрежные просторы, тебя обдувает горячим ветром, нещадно палит солнце, и нет ни одного деревца, только травы качаются вокруг. Возникает вопрос: Как приспособились растения и животные к жизни в степи? Как живет человек? Что бы ответить на этот вопрос нужно взглянуть на карту.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2" name="Rectangle 4"/>
          <p:cNvSpPr>
            <a:spLocks noChangeArrowheads="1"/>
          </p:cNvSpPr>
          <p:nvPr/>
        </p:nvSpPr>
        <p:spPr bwMode="auto">
          <a:xfrm>
            <a:off x="468313" y="1587500"/>
            <a:ext cx="8424862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b="1"/>
              <a:t>3. Какова вторая, и третья причина исчезновения</a:t>
            </a:r>
          </a:p>
          <a:p>
            <a:r>
              <a:rPr lang="ru-RU" sz="2400" b="1"/>
              <a:t> растений и животных?</a:t>
            </a:r>
          </a:p>
          <a:p>
            <a:r>
              <a:rPr lang="ru-RU" sz="2400" b="1"/>
              <a:t>4. Какие животные степей занесены в Красную книгу?</a:t>
            </a:r>
          </a:p>
          <a:p>
            <a:r>
              <a:rPr lang="ru-RU" sz="2400" b="1"/>
              <a:t> Покажи и расскажи о них.</a:t>
            </a:r>
          </a:p>
          <a:p>
            <a:r>
              <a:rPr lang="ru-RU" sz="2400" b="1"/>
              <a:t>5 Какие работы нужно проводить ,</a:t>
            </a:r>
          </a:p>
          <a:p>
            <a:r>
              <a:rPr lang="ru-RU" sz="2400" b="1"/>
              <a:t> чтобы предотвратить гибель животных и растений и что проводится.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6" name="Rectangle 4"/>
          <p:cNvSpPr>
            <a:spLocks noChangeArrowheads="1"/>
          </p:cNvSpPr>
          <p:nvPr/>
        </p:nvSpPr>
        <p:spPr bwMode="auto">
          <a:xfrm>
            <a:off x="250825" y="706438"/>
            <a:ext cx="74898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Иногда дрофы, орлы </a:t>
            </a:r>
          </a:p>
          <a:p>
            <a:pPr algn="ctr"/>
            <a:r>
              <a:rPr lang="ru-RU" sz="2400" b="1"/>
              <a:t>переселяются на поля.</a:t>
            </a:r>
          </a:p>
          <a:p>
            <a:pPr algn="ctr"/>
            <a:r>
              <a:rPr lang="ru-RU" sz="2400" b="1"/>
              <a:t>Как человек может помочь им </a:t>
            </a:r>
          </a:p>
        </p:txBody>
      </p:sp>
      <p:pic>
        <p:nvPicPr>
          <p:cNvPr id="202757" name="Picture 5" descr="Рисунок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349500"/>
            <a:ext cx="5329237" cy="4508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Журавль-красавка </a:t>
            </a:r>
          </a:p>
        </p:txBody>
      </p:sp>
      <p:pic>
        <p:nvPicPr>
          <p:cNvPr id="203779" name="Picture 3" descr="Рисунок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557338"/>
            <a:ext cx="6553200" cy="4914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323850" y="284163"/>
            <a:ext cx="8351838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/>
              <a:t>4. Рефлексия.</a:t>
            </a:r>
          </a:p>
          <a:p>
            <a:r>
              <a:rPr lang="ru-RU" sz="2400"/>
              <a:t>Условные обозначения +,- Выслушав утверждения ответе на них знаками + если согласны и - если нет.</a:t>
            </a:r>
          </a:p>
          <a:p>
            <a:r>
              <a:rPr lang="ru-RU" sz="2400"/>
              <a:t>1.Зона степей протянулась с запада на восток России.</a:t>
            </a:r>
          </a:p>
          <a:p>
            <a:r>
              <a:rPr lang="ru-RU" sz="2400"/>
              <a:t>2. В степи холодное лето и жаркая зима.                                                                          </a:t>
            </a:r>
          </a:p>
          <a:p>
            <a:r>
              <a:rPr lang="ru-RU" sz="2400"/>
              <a:t>3. В степи зимой полярная ночь, летом - полярный день</a:t>
            </a:r>
          </a:p>
          <a:p>
            <a:r>
              <a:rPr lang="ru-RU" sz="2400"/>
              <a:t>4.Растения степи только травянистые .</a:t>
            </a:r>
          </a:p>
          <a:p>
            <a:r>
              <a:rPr lang="ru-RU" sz="2400"/>
              <a:t>5. У растений степи корень представлен корнями-луковицами , длинным корневищем, корнями пучками.</a:t>
            </a:r>
          </a:p>
          <a:p>
            <a:r>
              <a:rPr lang="ru-RU" sz="2400"/>
              <a:t>6.Окраска животных степей яркая, броская, заметная издали.</a:t>
            </a:r>
          </a:p>
          <a:p>
            <a:r>
              <a:rPr lang="ru-RU" sz="2400"/>
              <a:t>7. Жаворонок степная птица.</a:t>
            </a:r>
          </a:p>
          <a:p>
            <a:r>
              <a:rPr lang="ru-RU" sz="2400"/>
              <a:t>8. В Красную книгу занесены: степной орел, дрофа, кузнечик.</a:t>
            </a:r>
          </a:p>
          <a:p>
            <a:r>
              <a:rPr lang="ru-RU" sz="2400"/>
              <a:t>9. В степи нет экологических проблем.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0" name="Rectangle 4"/>
          <p:cNvSpPr>
            <a:spLocks noChangeArrowheads="1"/>
          </p:cNvSpPr>
          <p:nvPr/>
        </p:nvSpPr>
        <p:spPr bwMode="auto">
          <a:xfrm>
            <a:off x="1522413" y="2103438"/>
            <a:ext cx="610235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800" b="1">
                <a:solidFill>
                  <a:srgbClr val="990033"/>
                </a:solidFill>
              </a:rPr>
              <a:t>Спасибо за общение.</a:t>
            </a:r>
          </a:p>
          <a:p>
            <a:r>
              <a:rPr lang="ru-RU" sz="2800" b="1">
                <a:solidFill>
                  <a:srgbClr val="990033"/>
                </a:solidFill>
              </a:rPr>
              <a:t> Что понравилось на уроке?</a:t>
            </a:r>
          </a:p>
          <a:p>
            <a:r>
              <a:rPr lang="ru-RU" sz="2800" b="1">
                <a:solidFill>
                  <a:srgbClr val="990033"/>
                </a:solidFill>
              </a:rPr>
              <a:t>Что не понравилось и почему?</a:t>
            </a:r>
          </a:p>
          <a:p>
            <a:r>
              <a:rPr lang="ru-RU" sz="2800" b="1">
                <a:solidFill>
                  <a:srgbClr val="990033"/>
                </a:solidFill>
              </a:rPr>
              <a:t>Что нового узнали?</a:t>
            </a:r>
          </a:p>
          <a:p>
            <a:r>
              <a:rPr lang="ru-RU" sz="2800" b="1">
                <a:solidFill>
                  <a:srgbClr val="990033"/>
                </a:solidFill>
              </a:rPr>
              <a:t> О чем хочется рассказать дома?</a:t>
            </a:r>
          </a:p>
          <a:p>
            <a:r>
              <a:rPr lang="ru-RU" sz="2800" b="1">
                <a:solidFill>
                  <a:srgbClr val="990033"/>
                </a:solidFill>
              </a:rPr>
              <a:t> Как вы себя оценили сами?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330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260350"/>
            <a:ext cx="8785225" cy="5627688"/>
          </a:xfrm>
          <a:noFill/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9388" y="476250"/>
            <a:ext cx="8540750" cy="5545138"/>
          </a:xfrm>
        </p:spPr>
        <p:txBody>
          <a:bodyPr/>
          <a:lstStyle/>
          <a:p>
            <a:r>
              <a:rPr lang="ru-RU"/>
              <a:t>Зона степей расположена южнее зоны лесов, она тянется вдоль юго-западной границы России. Её территория прерывается лесостепями. по площади это небольшая зона. Расположена она в умеренном поясе, но ближе к северному тропику. Большая часть расположена на Восточно-Европейской равнине, и небольшая часть на Западно- Сибирской равнине.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/>
              <a:t>Климат степей.</a:t>
            </a:r>
            <a:br>
              <a:rPr lang="ru-RU" sz="1800"/>
            </a:br>
            <a:r>
              <a:rPr lang="ru-RU" sz="1800"/>
              <a:t>1. Расположение солнца на небе.</a:t>
            </a:r>
            <a:br>
              <a:rPr lang="ru-RU" sz="1800"/>
            </a:br>
            <a:r>
              <a:rPr lang="ru-RU" sz="1800"/>
              <a:t>            2.Расстояние от Атлантического океана.</a:t>
            </a:r>
            <a:br>
              <a:rPr lang="ru-RU" sz="1800"/>
            </a:br>
            <a:endParaRPr lang="ru-RU" sz="1800"/>
          </a:p>
        </p:txBody>
      </p:sp>
      <p:sp>
        <p:nvSpPr>
          <p:cNvPr id="18432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От зноя высыхают ручьи и речки, трескается земля. Горячие ветры - суховеи, они перерастают в пыльные бури. Дожди здесь бывают редко, ливневого характера. Степь в этот период сухая.   Зима короткая. Для -этого сурового времени года характерны снежные метели - бураны.  Очень красива степь весной.   </a:t>
            </a:r>
          </a:p>
          <a:p>
            <a:pPr>
              <a:lnSpc>
                <a:spcPct val="90000"/>
              </a:lnSpc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20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5116513" cy="3600450"/>
          </a:xfrm>
          <a:noFill/>
          <a:ln/>
        </p:spPr>
      </p:pic>
      <p:pic>
        <p:nvPicPr>
          <p:cNvPr id="188421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46438" y="3716338"/>
            <a:ext cx="5897562" cy="3141662"/>
          </a:xfrm>
          <a:noFill/>
          <a:ln/>
        </p:spPr>
      </p:pic>
      <p:sp>
        <p:nvSpPr>
          <p:cNvPr id="188422" name="Rectangle 6"/>
          <p:cNvSpPr>
            <a:spLocks noChangeArrowheads="1"/>
          </p:cNvSpPr>
          <p:nvPr/>
        </p:nvSpPr>
        <p:spPr bwMode="auto">
          <a:xfrm>
            <a:off x="468313" y="3727450"/>
            <a:ext cx="2303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/>
              <a:t>Степь в разные времена года.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7" name="Picture 7" descr="Рисунок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03800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73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90925"/>
            <a:ext cx="439102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398" name="Rectangle 6"/>
          <p:cNvSpPr>
            <a:spLocks noChangeArrowheads="1"/>
          </p:cNvSpPr>
          <p:nvPr/>
        </p:nvSpPr>
        <p:spPr bwMode="auto">
          <a:xfrm>
            <a:off x="1187450" y="4248150"/>
            <a:ext cx="272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/>
              <a:t>Ковыль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блака">
  <a:themeElements>
    <a:clrScheme name="Облака 9">
      <a:dk1>
        <a:srgbClr val="000000"/>
      </a:dk1>
      <a:lt1>
        <a:srgbClr val="FEA24E"/>
      </a:lt1>
      <a:dk2>
        <a:srgbClr val="CC6600"/>
      </a:dk2>
      <a:lt2>
        <a:srgbClr val="808080"/>
      </a:lt2>
      <a:accent1>
        <a:srgbClr val="FBEECD"/>
      </a:accent1>
      <a:accent2>
        <a:srgbClr val="ECD044"/>
      </a:accent2>
      <a:accent3>
        <a:srgbClr val="FECEB2"/>
      </a:accent3>
      <a:accent4>
        <a:srgbClr val="000000"/>
      </a:accent4>
      <a:accent5>
        <a:srgbClr val="FDF5E3"/>
      </a:accent5>
      <a:accent6>
        <a:srgbClr val="D6BC3D"/>
      </a:accent6>
      <a:hlink>
        <a:srgbClr val="E42B00"/>
      </a:hlink>
      <a:folHlink>
        <a:srgbClr val="996633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350</TotalTime>
  <Words>571</Words>
  <Application>Microsoft Office PowerPoint</Application>
  <PresentationFormat>Экран (4:3)</PresentationFormat>
  <Paragraphs>66</Paragraphs>
  <Slides>34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Облака</vt:lpstr>
      <vt:lpstr>Слайд 1</vt:lpstr>
      <vt:lpstr>Слайд 2</vt:lpstr>
      <vt:lpstr>Слайд 3</vt:lpstr>
      <vt:lpstr>Слайд 4</vt:lpstr>
      <vt:lpstr>Слайд 5</vt:lpstr>
      <vt:lpstr>Климат степей. 1. Расположение солнца на небе.             2.Расстояние от Атлантического океана. </vt:lpstr>
      <vt:lpstr>Слайд 7</vt:lpstr>
      <vt:lpstr>Слайд 8</vt:lpstr>
      <vt:lpstr>Слайд 9</vt:lpstr>
      <vt:lpstr>ТИПЧАК</vt:lpstr>
      <vt:lpstr>ПЫРЕЙ</vt:lpstr>
      <vt:lpstr>Весна в степи</vt:lpstr>
      <vt:lpstr>Слайд 13</vt:lpstr>
      <vt:lpstr>Тюльпан</vt:lpstr>
      <vt:lpstr>Ирисы</vt:lpstr>
      <vt:lpstr>  Как приспосабливаются к жизни в степи растения; тюльпаны, ирисы и таволга, ковыль и типчак ?  [Их корневые системы стебель, листья, период цветения  и увядания] </vt:lpstr>
      <vt:lpstr>Слайд 17</vt:lpstr>
      <vt:lpstr>Слайд 18</vt:lpstr>
      <vt:lpstr>Степная гадюка </vt:lpstr>
      <vt:lpstr>Слайд 20</vt:lpstr>
      <vt:lpstr>Слайд 21</vt:lpstr>
      <vt:lpstr>Слайд 22</vt:lpstr>
      <vt:lpstr>Слайд 23</vt:lpstr>
      <vt:lpstr>Слайд 24</vt:lpstr>
      <vt:lpstr>Степи и человек.</vt:lpstr>
      <vt:lpstr>Слайд 26</vt:lpstr>
      <vt:lpstr>Слайд 27</vt:lpstr>
      <vt:lpstr>Слайд 28</vt:lpstr>
      <vt:lpstr>Слайд 29</vt:lpstr>
      <vt:lpstr>Слайд 30</vt:lpstr>
      <vt:lpstr>Слайд 31</vt:lpstr>
      <vt:lpstr>Журавль-красавка </vt:lpstr>
      <vt:lpstr>Слайд 33</vt:lpstr>
      <vt:lpstr>Слайд 34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степь</dc:title>
  <dc:creator>Пономарёва А.Н. </dc:creator>
  <cp:lastModifiedBy>Киця</cp:lastModifiedBy>
  <cp:revision>18</cp:revision>
  <cp:lastPrinted>1601-01-01T00:00:00Z</cp:lastPrinted>
  <dcterms:created xsi:type="dcterms:W3CDTF">2008-12-04T15:55:36Z</dcterms:created>
  <dcterms:modified xsi:type="dcterms:W3CDTF">2012-07-28T10:51:39Z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