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60" r:id="rId4"/>
    <p:sldId id="276" r:id="rId5"/>
    <p:sldId id="259" r:id="rId6"/>
    <p:sldId id="258" r:id="rId7"/>
    <p:sldId id="271" r:id="rId8"/>
    <p:sldId id="277" r:id="rId9"/>
    <p:sldId id="261" r:id="rId10"/>
    <p:sldId id="262" r:id="rId11"/>
    <p:sldId id="263" r:id="rId12"/>
    <p:sldId id="264" r:id="rId13"/>
    <p:sldId id="272" r:id="rId14"/>
    <p:sldId id="269" r:id="rId15"/>
    <p:sldId id="273" r:id="rId16"/>
    <p:sldId id="265" r:id="rId17"/>
    <p:sldId id="266" r:id="rId18"/>
    <p:sldId id="274" r:id="rId19"/>
    <p:sldId id="267" r:id="rId20"/>
    <p:sldId id="268" r:id="rId21"/>
    <p:sldId id="270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11" autoAdjust="0"/>
    <p:restoredTop sz="94660"/>
  </p:normalViewPr>
  <p:slideViewPr>
    <p:cSldViewPr>
      <p:cViewPr varScale="1">
        <p:scale>
          <a:sx n="53" d="100"/>
          <a:sy n="53" d="100"/>
        </p:scale>
        <p:origin x="-11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E3A8E-5621-4003-996E-2B01B69AB6BB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27D51-439D-4F2D-89E5-04D0E75617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E3A8E-5621-4003-996E-2B01B69AB6BB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27D51-439D-4F2D-89E5-04D0E75617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E3A8E-5621-4003-996E-2B01B69AB6BB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27D51-439D-4F2D-89E5-04D0E75617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E3A8E-5621-4003-996E-2B01B69AB6BB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27D51-439D-4F2D-89E5-04D0E75617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E3A8E-5621-4003-996E-2B01B69AB6BB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27D51-439D-4F2D-89E5-04D0E75617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E3A8E-5621-4003-996E-2B01B69AB6BB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27D51-439D-4F2D-89E5-04D0E75617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E3A8E-5621-4003-996E-2B01B69AB6BB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27D51-439D-4F2D-89E5-04D0E75617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E3A8E-5621-4003-996E-2B01B69AB6BB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27D51-439D-4F2D-89E5-04D0E75617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E3A8E-5621-4003-996E-2B01B69AB6BB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27D51-439D-4F2D-89E5-04D0E75617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E3A8E-5621-4003-996E-2B01B69AB6BB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27D51-439D-4F2D-89E5-04D0E75617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E3A8E-5621-4003-996E-2B01B69AB6BB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27D51-439D-4F2D-89E5-04D0E75617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E3A8E-5621-4003-996E-2B01B69AB6BB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27D51-439D-4F2D-89E5-04D0E756171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randomBa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44463"/>
            <a:ext cx="8784458" cy="5856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57158" y="357166"/>
            <a:ext cx="36433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Люблю тебя, моя Россия, </a:t>
            </a:r>
          </a:p>
          <a:p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За ясный свет твоих огней,</a:t>
            </a:r>
          </a:p>
          <a:p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За ум, за подвиги святые,</a:t>
            </a:r>
          </a:p>
          <a:p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За голос звонкий, как ручей.</a:t>
            </a:r>
            <a:endParaRPr lang="ru-RU" sz="20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86314" y="428604"/>
            <a:ext cx="350046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Люблю твои луга и нивы,</a:t>
            </a:r>
          </a:p>
          <a:p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Прозрачный зной твоих равнин,</a:t>
            </a:r>
          </a:p>
          <a:p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К воде склонившиеся ивы,</a:t>
            </a:r>
          </a:p>
          <a:p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Огонь пылающих рябин.</a:t>
            </a:r>
            <a:endParaRPr lang="ru-RU" sz="2000" b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2" y="144462"/>
            <a:ext cx="8713817" cy="653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428992" y="500042"/>
            <a:ext cx="49292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</a:rPr>
              <a:t>Государственный флаг РФ- это официальный символ государственной власти, выражающий идею единства и суверенитета государства.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52"/>
            <a:ext cx="5715000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2768198"/>
            <a:ext cx="5272099" cy="39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6072198" y="214290"/>
            <a:ext cx="278608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Georgia" pitchFamily="18" charset="0"/>
              </a:rPr>
              <a:t>Нарядное сочетание синего и белого в убранстве Екатерининского двора в Царском селе под Санкт- Петербургом.</a:t>
            </a:r>
            <a:endParaRPr lang="ru-RU" sz="2000" b="1" dirty="0"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4286256"/>
            <a:ext cx="335758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Georgia" pitchFamily="18" charset="0"/>
              </a:rPr>
              <a:t>Замечаем мы эти цвета и в русской архитектуре, например, белый собор и красные стены, башни Московского Кремля.</a:t>
            </a:r>
            <a:endParaRPr lang="ru-RU" sz="2000" b="1" dirty="0">
              <a:latin typeface="Georgia" pitchFamily="18" charset="0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8154" y="0"/>
            <a:ext cx="9192153" cy="6894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360238" y="2967335"/>
            <a:ext cx="84235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История Флага Российского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44463"/>
            <a:ext cx="4368800" cy="604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643438" y="214290"/>
            <a:ext cx="4228311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786313" y="3115247"/>
            <a:ext cx="4248149" cy="2718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44462"/>
            <a:ext cx="8713818" cy="5999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000364" y="357166"/>
            <a:ext cx="5786478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Georgia" pitchFamily="18" charset="0"/>
              </a:rPr>
              <a:t>Государственный флаг Союза Советских Социалистических Республик</a:t>
            </a:r>
            <a:r>
              <a:rPr lang="ru-RU" dirty="0" smtClean="0">
                <a:latin typeface="Georgia" pitchFamily="18" charset="0"/>
              </a:rPr>
              <a:t> — официальный символ 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СССР</a:t>
            </a:r>
            <a:r>
              <a:rPr lang="ru-RU" dirty="0" smtClean="0">
                <a:latin typeface="Georgia" pitchFamily="18" charset="0"/>
              </a:rPr>
              <a:t> являлся «символом государственного суверенитета СССР и нерушимого союза рабочих и крестьян в борьбе за построение коммунистического общества». Красный цвет флага — символ героической борьбы советского народа, руководимого КПСС, за построение социализма и коммунизма, серп и молот означают незыблемый союз рабочего класса и колхозного крестьянства. Красная пятиконечная звезда на флаге СССР — символ конечного торжества идей коммунизма на пяти континентах земного шара" </a:t>
            </a:r>
          </a:p>
          <a:p>
            <a:r>
              <a:rPr lang="ru-RU" dirty="0" smtClean="0">
                <a:latin typeface="Georgia" pitchFamily="18" charset="0"/>
              </a:rPr>
              <a:t>Представлял собой красное прямоугольное полотнище с изображением в верхнем углу, у древка, золотых серпа и молота и над ними красной пятиконечной звезды, обрамлённой золотой каймой. Отношение ширины флага к его длине 1:2</a:t>
            </a:r>
            <a:endParaRPr lang="ru-RU" dirty="0">
              <a:latin typeface="Georgia" pitchFamily="18" charset="0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2" y="144462"/>
            <a:ext cx="8713817" cy="653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571472" y="928670"/>
            <a:ext cx="814393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 1994 года, 22 августа считается днем Государственного флага РФ.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44463"/>
            <a:ext cx="3781102" cy="4713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2508594"/>
            <a:ext cx="5191128" cy="4225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4071934" y="642918"/>
            <a:ext cx="4857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Georgia" pitchFamily="18" charset="0"/>
              </a:rPr>
              <a:t>Штандарт Президента Российской Федерации</a:t>
            </a:r>
            <a:endParaRPr lang="ru-RU" sz="2400" b="1" dirty="0">
              <a:latin typeface="Georgia" pitchFamily="18" charset="0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44462"/>
            <a:ext cx="3104113" cy="3856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571868" y="285728"/>
            <a:ext cx="542928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 </a:t>
            </a:r>
            <a:r>
              <a:rPr lang="ru-RU" i="1" dirty="0" smtClean="0">
                <a:latin typeface="Georgia" pitchFamily="18" charset="0"/>
              </a:rPr>
              <a:t>Герб города Саратова представляет собой традиционный геральдический щит. На нем изображены три серебряные стерляди, означающие "великое сей страны изобилие таковыми рыбами". Стерляди ориентированы от верхних углов щита и середины нижней грани головами к центру композиции, образуя собой греческую букву "ипсилон", символизирующую "выбор достойного пути на перекрестке жизненных дорог". Стерляди, расположенные в верхней части щита, изображены спинами друг к другу, а стерлядь, находящаяся в нижней части, изображена спиной влево от зрителя. Геральдическое описание герба города Саратова гласит: "В лазоревом (синем, голубом) поле три серебряные стерляди головами к сердцу щита; нижняя стерлядь обращена спиной вправо" (геральдически правая сторона располагается слева от зрителя)".</a:t>
            </a:r>
            <a:endParaRPr lang="ru-RU" dirty="0">
              <a:latin typeface="Georgia" pitchFamily="18" charset="0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385" y="428604"/>
            <a:ext cx="8891615" cy="5927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44463"/>
            <a:ext cx="3355967" cy="433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571868" y="285728"/>
            <a:ext cx="5286412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Georgia" pitchFamily="18" charset="0"/>
              </a:rPr>
              <a:t>Проект герба объединенного муниципального образования был создан в Комиссии по геральдике при Губернаторе Саратовской области в 1997-1998 годах, и по её предложению утвержден Собранием ОМО Базарно-Карабулакского района решением №69 от 29 мая 1998 года. Согласно официальному описанию:</a:t>
            </a:r>
          </a:p>
          <a:p>
            <a:r>
              <a:rPr lang="ru-RU" sz="1600" i="1" dirty="0" smtClean="0">
                <a:latin typeface="Georgia" pitchFamily="18" charset="0"/>
              </a:rPr>
              <a:t>"В гербе изображены: в нижней части - золотая голова лося, в верхней части - золотого цвета белый гриб между двух золотых веточек с тремя листочками и одной красной ягодой на каждой, означающими, что окрестная земля ими богата.</a:t>
            </a:r>
            <a:br>
              <a:rPr lang="ru-RU" sz="1600" i="1" dirty="0" smtClean="0">
                <a:latin typeface="Georgia" pitchFamily="18" charset="0"/>
              </a:rPr>
            </a:br>
            <a:r>
              <a:rPr lang="ru-RU" sz="1600" i="1" dirty="0" smtClean="0">
                <a:latin typeface="Georgia" pitchFamily="18" charset="0"/>
              </a:rPr>
              <a:t>Геральдическое описание гласит: В зеленом поле вверху - повышенный золотой гриб, называемый "белым", между двух пониженных пар золотых земляничных стеблей накрест, из которых повернутые внутрь щита - с золотым же цветком и червлёной (красной) ягодой, а повернутые наружу - с листом; внизу - отвлеченная золотая, с лазоревыми (синими, голубыми) глазами, голова лося. В вольной части герб Саратовской области (три положенные в вилообразный крест, сообращенные серебряные стерляди в лазоревом поле)"</a:t>
            </a:r>
          </a:p>
          <a:p>
            <a:r>
              <a:rPr lang="ru-RU" sz="1600" dirty="0" smtClean="0">
                <a:latin typeface="Georgia" pitchFamily="18" charset="0"/>
              </a:rPr>
              <a:t>Герб внесен в Государственный геральдический регистр Российской Федерации под №832.</a:t>
            </a:r>
            <a:endParaRPr lang="ru-RU" sz="1600" dirty="0">
              <a:latin typeface="Georgia" pitchFamily="18" charset="0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2" y="144462"/>
            <a:ext cx="8785256" cy="6588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643438" y="2928934"/>
            <a:ext cx="400052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Люблю все то, что называют</a:t>
            </a:r>
          </a:p>
          <a:p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Одним широким словом: Русь,</a:t>
            </a:r>
          </a:p>
          <a:p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Но я пою и славлю ныне</a:t>
            </a:r>
          </a:p>
          <a:p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Не твой ромашковый покой!</a:t>
            </a:r>
          </a:p>
          <a:p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Я славлю Русь, как героиню,</a:t>
            </a:r>
          </a:p>
          <a:p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Как землю гордости людской!</a:t>
            </a:r>
            <a:endParaRPr lang="ru-RU" sz="2000" b="1" dirty="0">
              <a:solidFill>
                <a:schemeClr val="bg2">
                  <a:lumMod val="10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2844" y="142852"/>
            <a:ext cx="8786874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 smtClean="0">
                <a:latin typeface="Georgia" pitchFamily="18" charset="0"/>
              </a:rPr>
              <a:t>Почему мы называем Россию – Отечеством?, Родиной-Матерью?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Georgia" pitchFamily="18" charset="0"/>
              </a:rPr>
              <a:t>Какие Государственные символы вы можете назвать?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Georgia" pitchFamily="18" charset="0"/>
              </a:rPr>
              <a:t>Почему к Государственным символам надо относиться уважительно?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Georgia" pitchFamily="18" charset="0"/>
              </a:rPr>
              <a:t>Что символизирует современный герб РФ?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Georgia" pitchFamily="18" charset="0"/>
              </a:rPr>
              <a:t>Когда возникли первые гербы в нашей стране?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Georgia" pitchFamily="18" charset="0"/>
              </a:rPr>
              <a:t>Когда появляется первое изображение двуглавого орла?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Georgia" pitchFamily="18" charset="0"/>
              </a:rPr>
              <a:t>В каком году наша страна вернула себе старое, но не забытое имя- Россия?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Georgia" pitchFamily="18" charset="0"/>
              </a:rPr>
              <a:t>Что означают цвета на Государственном флаге РФ?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Georgia" pitchFamily="18" charset="0"/>
              </a:rPr>
              <a:t>Когда в России отмечают День Государственного Флага РФ?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Georgia" pitchFamily="18" charset="0"/>
              </a:rPr>
              <a:t>Что является главным Государственным флагом России?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Georgia" pitchFamily="18" charset="0"/>
              </a:rPr>
              <a:t>Где можно увидеть изображение герба и флага РФ?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Georgia" pitchFamily="18" charset="0"/>
              </a:rPr>
              <a:t>Зачем нужен герб?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Georgia" pitchFamily="18" charset="0"/>
              </a:rPr>
              <a:t>Зачем нужен флаг?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857224" y="0"/>
            <a:ext cx="735811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Какие ждут вас в будущем дела?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Об этом думать вы должны всё чаще.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И если гражданин вы настоящий,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Большой отдачи ждет от вас страна.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И подымай безумья вопреки,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Свою решимость до конца бороться.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И может, от одной твоей руки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Зависит всё, что будущим зовётся</a:t>
            </a:r>
            <a:r>
              <a:rPr lang="ru-RU" sz="2800" dirty="0" smtClean="0">
                <a:solidFill>
                  <a:srgbClr val="002060"/>
                </a:solidFill>
              </a:rPr>
              <a:t>.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070719"/>
            <a:ext cx="8639362" cy="5072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214414" y="285728"/>
            <a:ext cx="692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Символы России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2" y="144462"/>
            <a:ext cx="8785256" cy="6588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572000" y="2928934"/>
            <a:ext cx="414340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</a:rPr>
              <a:t>Герб- это символический опазновательно-правовой знак, изобразительно оформленный и утвержденный согласно строго определенным правилам.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1214422"/>
            <a:ext cx="77867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Georgia" pitchFamily="18" charset="0"/>
              </a:rPr>
              <a:t>Основная функция герба заключается в том, что он служит постоянным отличительным определителем-знаком-человеку,роду,региону,городу,государству,обществу или учреждению.</a:t>
            </a:r>
            <a:endParaRPr lang="ru-RU" sz="2000" dirty="0">
              <a:latin typeface="Georgia" pitchFamily="18" charset="0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44462"/>
            <a:ext cx="3861183" cy="4641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4143372" y="285728"/>
            <a:ext cx="4714908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Georgia" pitchFamily="18" charset="0"/>
              </a:rPr>
              <a:t>30 ноября 1993 года Президент России подписал Указ №2050 "О Государственном гербе Российской Федерации". Указ вступил в силу с 1 декабря 1993 года. Согласно этому документу:</a:t>
            </a:r>
          </a:p>
          <a:p>
            <a:r>
              <a:rPr lang="ru-RU" sz="1600" i="1" dirty="0" smtClean="0">
                <a:latin typeface="Georgia" pitchFamily="18" charset="0"/>
              </a:rPr>
              <a:t>"1. Государственный герб Российской Федерации представляет собой изображение золотого двуглавого орла, помещённого на красном геральдическом щите; над орлом - три исторические короны Петра Великого (над головами - две малые и над ними - одна большего размера); в лапах орла - скипетр и держава; на груди орла на красном щите - всадник, поражающий копьём дракона".</a:t>
            </a:r>
          </a:p>
          <a:p>
            <a:r>
              <a:rPr lang="ru-RU" sz="1600" dirty="0" smtClean="0">
                <a:latin typeface="Georgia" pitchFamily="18" charset="0"/>
              </a:rPr>
              <a:t>Из соображений уважения к нехристианам всадник не назван Святым Георгием. В лапах орла скипетр и держава. Этим монархическим атрибутам авторы герба придали значение защиты суверенитета и целостности государства, три короны обозначают три ветви власти: исполнительную, представительную и судебную. Красный и золотой цвета герба, как и у византийских орлов, а также у орлов, изображённых на стенах Грановитой палаты Кремля (15 век) и тронных залов, выбраны в противовес имперским чёрно-золотым.</a:t>
            </a:r>
            <a:endParaRPr lang="ru-RU" sz="1600" dirty="0">
              <a:latin typeface="Georgia" pitchFamily="18" charset="0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713421" cy="674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5929322" y="1071546"/>
            <a:ext cx="307183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Georgia" pitchFamily="18" charset="0"/>
              </a:rPr>
              <a:t>Георгий Победоносец почитался как герой и как святой покровитель воинов, защитников Отечества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44463"/>
            <a:ext cx="2784463" cy="3250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214290"/>
            <a:ext cx="2915645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214290"/>
            <a:ext cx="2196815" cy="280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6" y="3500438"/>
            <a:ext cx="2378885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4810" y="3500438"/>
            <a:ext cx="4225558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44462"/>
            <a:ext cx="4213223" cy="4852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2847665"/>
            <a:ext cx="3857652" cy="3893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44462"/>
            <a:ext cx="4713290" cy="4822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4786314" y="142852"/>
            <a:ext cx="4214842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Georgia" pitchFamily="18" charset="0"/>
              </a:rPr>
              <a:t>Уточнение и перерисовку герба в разное время производили художники Гознака И.С.Крылков, С.А.Новский, П.М.Чернышев, С.А.Поманский. 31 марта 1980 года Указом Президиума Верховного Совета СССР утверждено Положение о Государственном гербе СССР. 25 июня оно закреплено Законом СССР. Согласно этому Положению материки на гербе изображались светло-коричневыми, девизы - золотыми буквами по красной ленте. Серп и молот на гербе олицетворяли новую власть и мирный труд; колосья - жизнеспособность государства, процветание; солнце - свет идей Октября, источник силы советского государства, светлое будущее; красная звезда - пролетарский интернационализм и борьбу труда с капиталом на пяти континентах; а золотая кайма звезды - отблеск огня революции.</a:t>
            </a:r>
            <a:endParaRPr lang="ru-RU" dirty="0">
              <a:latin typeface="Georgia" pitchFamily="18" charset="0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733</Words>
  <Application>Microsoft Office PowerPoint</Application>
  <PresentationFormat>Экран (4:3)</PresentationFormat>
  <Paragraphs>55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мой компьютер</cp:lastModifiedBy>
  <cp:revision>48</cp:revision>
  <dcterms:created xsi:type="dcterms:W3CDTF">2011-12-02T14:27:24Z</dcterms:created>
  <dcterms:modified xsi:type="dcterms:W3CDTF">2011-12-13T19:22:04Z</dcterms:modified>
</cp:coreProperties>
</file>