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1E30642-AA33-440A-A99E-E099FD274CE7}" type="datetimeFigureOut">
              <a:rPr lang="ru-RU" smtClean="0"/>
              <a:t>27.07.2010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B13D7A3-81E8-4923-B309-3FCFB0543749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Выполнил: …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Зиккурат в Уре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72000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Великий </a:t>
            </a:r>
            <a:r>
              <a:rPr lang="ru-RU" b="1" u="sng" dirty="0" smtClean="0"/>
              <a:t>зиккурат</a:t>
            </a:r>
            <a:r>
              <a:rPr lang="ru-RU" b="1" dirty="0" smtClean="0"/>
              <a:t> в Уре</a:t>
            </a:r>
            <a:r>
              <a:rPr lang="ru-RU" dirty="0" smtClean="0"/>
              <a:t> (зиккурат </a:t>
            </a:r>
            <a:r>
              <a:rPr lang="ru-RU" dirty="0" smtClean="0"/>
              <a:t>Этеменнигуру) </a:t>
            </a:r>
            <a:r>
              <a:rPr lang="ru-RU" dirty="0" smtClean="0"/>
              <a:t>— наиболее сохранившийся храмовый комплекс Древнего Междуречья.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Возведён </a:t>
            </a:r>
            <a:r>
              <a:rPr lang="ru-RU" dirty="0" smtClean="0"/>
              <a:t>в XXI веке до н. э. (около 2047 до н.э.) в городе Уре местными царями Ур-Намму и Шульги, как и святилище </a:t>
            </a:r>
            <a:r>
              <a:rPr lang="ru-RU" b="1" dirty="0" smtClean="0"/>
              <a:t>Экишнугаль</a:t>
            </a:r>
            <a:r>
              <a:rPr lang="ru-RU" dirty="0" smtClean="0"/>
              <a:t>, в честь лунного божества Нанна.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Впоследствии </a:t>
            </a:r>
            <a:r>
              <a:rPr lang="ru-RU" dirty="0" smtClean="0"/>
              <a:t>не раз перестраивался, был значительно расширен нововавилонским царём Набонидом.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52cc305a9aab88c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3786214" cy="24314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8-конечная звезда 4"/>
          <p:cNvSpPr/>
          <p:nvPr/>
        </p:nvSpPr>
        <p:spPr>
          <a:xfrm>
            <a:off x="1714480" y="500042"/>
            <a:ext cx="285752" cy="214314"/>
          </a:xfrm>
          <a:prstGeom prst="star8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endCxn id="5" idx="3"/>
          </p:cNvCxnSpPr>
          <p:nvPr/>
        </p:nvCxnSpPr>
        <p:spPr>
          <a:xfrm rot="5400000" flipH="1" flipV="1">
            <a:off x="1398240" y="784898"/>
            <a:ext cx="460014" cy="25615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5" idx="1"/>
          </p:cNvCxnSpPr>
          <p:nvPr/>
        </p:nvCxnSpPr>
        <p:spPr>
          <a:xfrm rot="16200000" flipH="1">
            <a:off x="1963615" y="677739"/>
            <a:ext cx="388576" cy="3990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7" name="Picture 3" descr="C:\Users\USER\Desktop\Ziggarat_of_Ur_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857628"/>
            <a:ext cx="3714776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8-конечная звезда 11"/>
          <p:cNvSpPr/>
          <p:nvPr/>
        </p:nvSpPr>
        <p:spPr>
          <a:xfrm>
            <a:off x="6500826" y="2928934"/>
            <a:ext cx="214314" cy="142876"/>
          </a:xfrm>
          <a:prstGeom prst="star8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>
            <a:stCxn id="12" idx="3"/>
          </p:cNvCxnSpPr>
          <p:nvPr/>
        </p:nvCxnSpPr>
        <p:spPr>
          <a:xfrm rot="5400000">
            <a:off x="6005991" y="3259969"/>
            <a:ext cx="735304" cy="3171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2" idx="1"/>
          </p:cNvCxnSpPr>
          <p:nvPr/>
        </p:nvCxnSpPr>
        <p:spPr>
          <a:xfrm rot="16200000" flipH="1">
            <a:off x="6510390" y="3224250"/>
            <a:ext cx="663866" cy="31713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557216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Строительство зиккурата вела третья династия Ура, восстановившая местную государственность после </a:t>
            </a:r>
            <a:r>
              <a:rPr lang="ru-RU" dirty="0" smtClean="0"/>
              <a:t>нашествий аккадцев</a:t>
            </a:r>
            <a:r>
              <a:rPr lang="ru-RU" dirty="0" smtClean="0"/>
              <a:t> и кутиев. Зиккурат был призван служить не только храмом, но и общественным учреждением, архивом и царским дворцом. С его вершины как на ладони можно было созерцать весь город.</a:t>
            </a:r>
          </a:p>
          <a:p>
            <a:endParaRPr lang="ru-RU" dirty="0" smtClean="0"/>
          </a:p>
          <a:p>
            <a:r>
              <a:rPr lang="ru-RU" dirty="0" smtClean="0"/>
              <a:t>Зиккурат </a:t>
            </a:r>
            <a:r>
              <a:rPr lang="ru-RU" dirty="0" smtClean="0"/>
              <a:t>представлял из себя 20-метровое кирпичное здание, которое располагалась на платформах различной ширины, с основанием 210 метров, с тремя этажами. Фундамент был сложен из сырцового кирпича, внешние стены выложены каменными плитами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Вся </a:t>
            </a:r>
            <a:r>
              <a:rPr lang="ru-RU" dirty="0" smtClean="0"/>
              <a:t>поверхность здания была облицована кирпичами, которые предварительно прошли обработку битумом.</a:t>
            </a:r>
          </a:p>
          <a:p>
            <a:endParaRPr lang="ru-RU" dirty="0" smtClean="0"/>
          </a:p>
          <a:p>
            <a:r>
              <a:rPr lang="ru-RU" dirty="0" smtClean="0"/>
              <a:t>Три </a:t>
            </a:r>
            <a:r>
              <a:rPr lang="ru-RU" dirty="0" smtClean="0"/>
              <a:t>подъёма наподобие приставных лестниц (крутая-центральная и две боковые соединялись вверху) вели на первую площадку, откуда ступени вели в кирпичную надстройку, где помещалось главное святилище-храм бога луны Наннара. Верхняя площадка служила также жрецам для наблюдений за звездами. Внутри стен, поддерживающих платформы, находилось множество комнат, где жили </a:t>
            </a:r>
            <a:r>
              <a:rPr lang="ru-RU" dirty="0" smtClean="0"/>
              <a:t>священники </a:t>
            </a:r>
            <a:r>
              <a:rPr lang="ru-RU" dirty="0" smtClean="0"/>
              <a:t>и работники </a:t>
            </a:r>
            <a:r>
              <a:rPr lang="ru-RU" dirty="0" smtClean="0"/>
              <a:t>храма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Надстройка </a:t>
            </a:r>
            <a:r>
              <a:rPr lang="ru-RU" dirty="0" smtClean="0"/>
              <a:t>эта не сохранилась</a:t>
            </a:r>
            <a:r>
              <a:rPr lang="ru-RU" dirty="0" smtClean="0"/>
              <a:t>.</a:t>
            </a:r>
            <a:r>
              <a:rPr lang="ru-RU" dirty="0" smtClean="0"/>
              <a:t> Первый исследователь сооружения, Леонард Вулли, полагал, что эти лестницы были в древности обсажены </a:t>
            </a:r>
            <a:r>
              <a:rPr lang="ru-RU" dirty="0" smtClean="0"/>
              <a:t>деревьями</a:t>
            </a:r>
            <a:r>
              <a:rPr lang="ru-RU" dirty="0" smtClean="0"/>
              <a:t>, чтобы всё сооружение напоминало жителям аллювиальной равнины священную гору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Зиккурат </a:t>
            </a:r>
            <a:r>
              <a:rPr lang="ru-RU" dirty="0" smtClean="0"/>
              <a:t>в Уре служил чтимым образцом для зодчих Древнего Междуречья. Не исключено, что либо сам зиккурат Этеменнигуру, либо построенный по его образцу зиккурат в Вавилоне послужили прообразом описанной в Библии Вавилонской </a:t>
            </a:r>
            <a:r>
              <a:rPr lang="ru-RU" dirty="0" smtClean="0"/>
              <a:t>башни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6" y="5715016"/>
            <a:ext cx="7715304" cy="57150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Возможно, так выглядел </a:t>
            </a:r>
            <a:r>
              <a:rPr lang="ru-RU" sz="2800" dirty="0" smtClean="0"/>
              <a:t> зиккурат </a:t>
            </a:r>
            <a:r>
              <a:rPr lang="ru-RU" sz="2800" dirty="0" smtClean="0"/>
              <a:t>в древности.</a:t>
            </a:r>
            <a:endParaRPr lang="ru-RU" sz="2800" dirty="0"/>
          </a:p>
        </p:txBody>
      </p:sp>
      <p:pic>
        <p:nvPicPr>
          <p:cNvPr id="2050" name="Picture 2" descr="C:\Users\USER\Desktop\800px-Ziggurat_of_u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620000" cy="486251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" name="8-конечная звезда 4"/>
          <p:cNvSpPr/>
          <p:nvPr/>
        </p:nvSpPr>
        <p:spPr>
          <a:xfrm>
            <a:off x="4500562" y="5286388"/>
            <a:ext cx="142876" cy="142876"/>
          </a:xfrm>
          <a:prstGeom prst="star8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stCxn id="5" idx="3"/>
          </p:cNvCxnSpPr>
          <p:nvPr/>
        </p:nvCxnSpPr>
        <p:spPr>
          <a:xfrm rot="5400000">
            <a:off x="4214810" y="5408340"/>
            <a:ext cx="306676" cy="3066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5" idx="1"/>
          </p:cNvCxnSpPr>
          <p:nvPr/>
        </p:nvCxnSpPr>
        <p:spPr>
          <a:xfrm rot="16200000" flipH="1">
            <a:off x="4622514" y="5408340"/>
            <a:ext cx="306676" cy="3066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67396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В XX веке экспедиция Леонарда Вулли из Британского музея очистила зиккурат от многовековых наслоений, после чего он был частично реконструирован. Во дворе зиккурата Вулли открыл останки храмового архива — глиняные таблички с информацией о торговых сделках, в которых жрецы выступали представителями лунного божества.</a:t>
            </a:r>
          </a:p>
          <a:p>
            <a:endParaRPr lang="ru-RU" sz="2200" dirty="0" smtClean="0"/>
          </a:p>
          <a:p>
            <a:endParaRPr lang="ru-RU" sz="2200" dirty="0" smtClean="0"/>
          </a:p>
          <a:p>
            <a:r>
              <a:rPr lang="ru-RU" sz="2200" dirty="0" smtClean="0"/>
              <a:t>На </a:t>
            </a:r>
            <a:r>
              <a:rPr lang="ru-RU" sz="2200" dirty="0" smtClean="0"/>
              <a:t>рубеже XXI века памятник подвергся новым испытаниям. Саддам </a:t>
            </a:r>
            <a:r>
              <a:rPr lang="ru-RU" sz="2200" dirty="0" err="1" smtClean="0"/>
              <a:t>Хуссейн</a:t>
            </a:r>
            <a:r>
              <a:rPr lang="ru-RU" sz="2200" dirty="0" smtClean="0"/>
              <a:t> распорядился воссоздать фасады здания и монументальную лестницу, чем исказил его облик. В настоящее время в 2 км к юго-западу от зиккурата лежит американская авиабаза </a:t>
            </a:r>
            <a:r>
              <a:rPr lang="ru-RU" sz="2200" dirty="0" smtClean="0"/>
              <a:t>Али </a:t>
            </a:r>
            <a:r>
              <a:rPr lang="ru-RU" sz="2200" dirty="0" smtClean="0"/>
              <a:t>Рядом с </a:t>
            </a:r>
            <a:r>
              <a:rPr lang="ru-RU" sz="2200" dirty="0" err="1" smtClean="0"/>
              <a:t>зиккуратом</a:t>
            </a:r>
            <a:r>
              <a:rPr lang="ru-RU" sz="2200" dirty="0" smtClean="0"/>
              <a:t> расположены развалины храма Навуходоносора II. Ближайший к памятнику город — </a:t>
            </a:r>
            <a:r>
              <a:rPr lang="ru-RU" sz="2200" dirty="0" err="1" smtClean="0"/>
              <a:t>Насирия</a:t>
            </a:r>
            <a:r>
              <a:rPr lang="ru-RU" sz="22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66</TotalTime>
  <Words>22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Зиккурат в Уре </vt:lpstr>
      <vt:lpstr>Слайд 2</vt:lpstr>
      <vt:lpstr>Слайд 3</vt:lpstr>
      <vt:lpstr>Слайд 4</vt:lpstr>
      <vt:lpstr>Возможно, так выглядел  зиккурат в древности.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Зиккурат в Уре</dc:title>
  <dc:creator>USER</dc:creator>
  <cp:lastModifiedBy>USER</cp:lastModifiedBy>
  <cp:revision>7</cp:revision>
  <dcterms:created xsi:type="dcterms:W3CDTF">2010-07-27T05:01:57Z</dcterms:created>
  <dcterms:modified xsi:type="dcterms:W3CDTF">2010-07-27T06:08:24Z</dcterms:modified>
</cp:coreProperties>
</file>