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diagrams/drawing5.xml" ContentType="application/vnd.ms-office.drawingml.diagramDrawing+xml"/>
  <Override PartName="/ppt/diagrams/quickStyle6.xml" ContentType="application/vnd.openxmlformats-officedocument.drawingml.diagramStyle+xml"/>
  <Override PartName="/ppt/diagrams/quickStyle7.xml" ContentType="application/vnd.openxmlformats-officedocument.drawingml.diagramStyl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notesSlides/notesSlide1.xml" ContentType="application/vnd.openxmlformats-officedocument.presentationml.notesSlide+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256" r:id="rId2"/>
    <p:sldId id="257" r:id="rId3"/>
    <p:sldId id="258" r:id="rId4"/>
    <p:sldId id="279" r:id="rId5"/>
    <p:sldId id="269" r:id="rId6"/>
    <p:sldId id="259" r:id="rId7"/>
    <p:sldId id="260" r:id="rId8"/>
    <p:sldId id="275" r:id="rId9"/>
    <p:sldId id="276" r:id="rId10"/>
    <p:sldId id="277" r:id="rId11"/>
    <p:sldId id="278" r:id="rId12"/>
    <p:sldId id="261" r:id="rId13"/>
    <p:sldId id="262" r:id="rId14"/>
    <p:sldId id="263" r:id="rId15"/>
    <p:sldId id="264" r:id="rId16"/>
    <p:sldId id="265" r:id="rId17"/>
    <p:sldId id="266" r:id="rId18"/>
    <p:sldId id="272" r:id="rId19"/>
    <p:sldId id="267" r:id="rId20"/>
    <p:sldId id="268" r:id="rId21"/>
    <p:sldId id="273" r:id="rId22"/>
    <p:sldId id="270"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6" d="100"/>
          <a:sy n="66" d="100"/>
        </p:scale>
        <p:origin x="-1506" y="-1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7806FF-C7A8-4E7C-8621-580084A3BA67}"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ru-RU"/>
        </a:p>
      </dgm:t>
    </dgm:pt>
    <dgm:pt modelId="{13ACAC35-B1F0-4F43-B66A-28110A6D3F75}">
      <dgm:prSet/>
      <dgm:spPr/>
      <dgm:t>
        <a:bodyPr/>
        <a:lstStyle/>
        <a:p>
          <a:pPr rtl="0"/>
          <a:endParaRPr lang="ru-RU" dirty="0"/>
        </a:p>
      </dgm:t>
    </dgm:pt>
    <dgm:pt modelId="{1109F9A5-6C1E-4FBE-98EB-F1341C65B67D}" type="parTrans" cxnId="{2E53C5E5-2497-429F-8D87-EF7AEC065370}">
      <dgm:prSet/>
      <dgm:spPr/>
      <dgm:t>
        <a:bodyPr/>
        <a:lstStyle/>
        <a:p>
          <a:endParaRPr lang="ru-RU"/>
        </a:p>
      </dgm:t>
    </dgm:pt>
    <dgm:pt modelId="{6B7718E2-581A-463F-9E89-3A5EEA8734B0}" type="sibTrans" cxnId="{2E53C5E5-2497-429F-8D87-EF7AEC065370}">
      <dgm:prSet/>
      <dgm:spPr/>
      <dgm:t>
        <a:bodyPr/>
        <a:lstStyle/>
        <a:p>
          <a:endParaRPr lang="ru-RU"/>
        </a:p>
      </dgm:t>
    </dgm:pt>
    <dgm:pt modelId="{C3043BF9-D2A6-4CCD-8F08-A30CA87DEC60}">
      <dgm:prSet/>
      <dgm:spPr/>
      <dgm:t>
        <a:bodyPr/>
        <a:lstStyle/>
        <a:p>
          <a:pPr rtl="0"/>
          <a:r>
            <a:rPr lang="de-DE" dirty="0" smtClean="0"/>
            <a:t>der Ablauf von Zeremonien</a:t>
          </a:r>
          <a:endParaRPr lang="ru-RU" dirty="0"/>
        </a:p>
      </dgm:t>
    </dgm:pt>
    <dgm:pt modelId="{E432E392-A21F-4B45-AD8A-EE4075E94380}" type="parTrans" cxnId="{5DF17990-53C2-489F-B6B8-B8B6D90F09A8}">
      <dgm:prSet/>
      <dgm:spPr/>
      <dgm:t>
        <a:bodyPr/>
        <a:lstStyle/>
        <a:p>
          <a:endParaRPr lang="ru-RU"/>
        </a:p>
      </dgm:t>
    </dgm:pt>
    <dgm:pt modelId="{4A373C4C-0D9B-4601-A163-43A99E97BB0A}" type="sibTrans" cxnId="{5DF17990-53C2-489F-B6B8-B8B6D90F09A8}">
      <dgm:prSet/>
      <dgm:spPr/>
      <dgm:t>
        <a:bodyPr/>
        <a:lstStyle/>
        <a:p>
          <a:endParaRPr lang="ru-RU"/>
        </a:p>
      </dgm:t>
    </dgm:pt>
    <dgm:pt modelId="{84BA28FE-3AAD-42B5-8363-5C50AE8DBA00}" type="pres">
      <dgm:prSet presAssocID="{F77806FF-C7A8-4E7C-8621-580084A3BA67}" presName="Name0" presStyleCnt="0">
        <dgm:presLayoutVars>
          <dgm:chMax val="7"/>
          <dgm:dir/>
          <dgm:animLvl val="lvl"/>
          <dgm:resizeHandles val="exact"/>
        </dgm:presLayoutVars>
      </dgm:prSet>
      <dgm:spPr/>
      <dgm:t>
        <a:bodyPr/>
        <a:lstStyle/>
        <a:p>
          <a:endParaRPr lang="ru-RU"/>
        </a:p>
      </dgm:t>
    </dgm:pt>
    <dgm:pt modelId="{00E629BF-5A7D-4FEB-AAF6-37D6C00D7F04}" type="pres">
      <dgm:prSet presAssocID="{13ACAC35-B1F0-4F43-B66A-28110A6D3F75}" presName="circle1" presStyleLbl="node1" presStyleIdx="0" presStyleCnt="2"/>
      <dgm:spPr/>
    </dgm:pt>
    <dgm:pt modelId="{CCF15FB3-44E7-48E9-9341-0ECE7416718B}" type="pres">
      <dgm:prSet presAssocID="{13ACAC35-B1F0-4F43-B66A-28110A6D3F75}" presName="space" presStyleCnt="0"/>
      <dgm:spPr/>
    </dgm:pt>
    <dgm:pt modelId="{6E1DAF8C-3E74-4318-8F34-075C987996C3}" type="pres">
      <dgm:prSet presAssocID="{13ACAC35-B1F0-4F43-B66A-28110A6D3F75}" presName="rect1" presStyleLbl="alignAcc1" presStyleIdx="0" presStyleCnt="2"/>
      <dgm:spPr/>
      <dgm:t>
        <a:bodyPr/>
        <a:lstStyle/>
        <a:p>
          <a:endParaRPr lang="ru-RU"/>
        </a:p>
      </dgm:t>
    </dgm:pt>
    <dgm:pt modelId="{0636F5C8-A523-4B3D-87C5-E31FFCAB57D0}" type="pres">
      <dgm:prSet presAssocID="{C3043BF9-D2A6-4CCD-8F08-A30CA87DEC60}" presName="vertSpace2" presStyleLbl="node1" presStyleIdx="0" presStyleCnt="2"/>
      <dgm:spPr/>
    </dgm:pt>
    <dgm:pt modelId="{5C08AA95-1AA8-4C1D-BBFD-A701D4D0BB49}" type="pres">
      <dgm:prSet presAssocID="{C3043BF9-D2A6-4CCD-8F08-A30CA87DEC60}" presName="circle2" presStyleLbl="node1" presStyleIdx="1" presStyleCnt="2"/>
      <dgm:spPr/>
    </dgm:pt>
    <dgm:pt modelId="{585C0FC3-49E4-41DA-894F-C776E44E44B6}" type="pres">
      <dgm:prSet presAssocID="{C3043BF9-D2A6-4CCD-8F08-A30CA87DEC60}" presName="rect2" presStyleLbl="alignAcc1" presStyleIdx="1" presStyleCnt="2"/>
      <dgm:spPr/>
      <dgm:t>
        <a:bodyPr/>
        <a:lstStyle/>
        <a:p>
          <a:endParaRPr lang="ru-RU"/>
        </a:p>
      </dgm:t>
    </dgm:pt>
    <dgm:pt modelId="{8200A715-D0D4-452D-9941-DEB3FE32EC7B}" type="pres">
      <dgm:prSet presAssocID="{13ACAC35-B1F0-4F43-B66A-28110A6D3F75}" presName="rect1ParTxNoCh" presStyleLbl="alignAcc1" presStyleIdx="1" presStyleCnt="2">
        <dgm:presLayoutVars>
          <dgm:chMax val="1"/>
          <dgm:bulletEnabled val="1"/>
        </dgm:presLayoutVars>
      </dgm:prSet>
      <dgm:spPr/>
      <dgm:t>
        <a:bodyPr/>
        <a:lstStyle/>
        <a:p>
          <a:endParaRPr lang="ru-RU"/>
        </a:p>
      </dgm:t>
    </dgm:pt>
    <dgm:pt modelId="{72EA9575-EAE2-4511-BC0A-D3DA3AD32F26}" type="pres">
      <dgm:prSet presAssocID="{C3043BF9-D2A6-4CCD-8F08-A30CA87DEC60}" presName="rect2ParTxNoCh" presStyleLbl="alignAcc1" presStyleIdx="1" presStyleCnt="2">
        <dgm:presLayoutVars>
          <dgm:chMax val="1"/>
          <dgm:bulletEnabled val="1"/>
        </dgm:presLayoutVars>
      </dgm:prSet>
      <dgm:spPr/>
      <dgm:t>
        <a:bodyPr/>
        <a:lstStyle/>
        <a:p>
          <a:endParaRPr lang="ru-RU"/>
        </a:p>
      </dgm:t>
    </dgm:pt>
  </dgm:ptLst>
  <dgm:cxnLst>
    <dgm:cxn modelId="{615A2B64-89E1-419A-90B0-FC8B752E1B37}" type="presOf" srcId="{13ACAC35-B1F0-4F43-B66A-28110A6D3F75}" destId="{6E1DAF8C-3E74-4318-8F34-075C987996C3}" srcOrd="0" destOrd="0" presId="urn:microsoft.com/office/officeart/2005/8/layout/target3"/>
    <dgm:cxn modelId="{2E53C5E5-2497-429F-8D87-EF7AEC065370}" srcId="{F77806FF-C7A8-4E7C-8621-580084A3BA67}" destId="{13ACAC35-B1F0-4F43-B66A-28110A6D3F75}" srcOrd="0" destOrd="0" parTransId="{1109F9A5-6C1E-4FBE-98EB-F1341C65B67D}" sibTransId="{6B7718E2-581A-463F-9E89-3A5EEA8734B0}"/>
    <dgm:cxn modelId="{04387EAB-BE9A-4347-BD83-83FDFCDC0E65}" type="presOf" srcId="{F77806FF-C7A8-4E7C-8621-580084A3BA67}" destId="{84BA28FE-3AAD-42B5-8363-5C50AE8DBA00}" srcOrd="0" destOrd="0" presId="urn:microsoft.com/office/officeart/2005/8/layout/target3"/>
    <dgm:cxn modelId="{5DF17990-53C2-489F-B6B8-B8B6D90F09A8}" srcId="{F77806FF-C7A8-4E7C-8621-580084A3BA67}" destId="{C3043BF9-D2A6-4CCD-8F08-A30CA87DEC60}" srcOrd="1" destOrd="0" parTransId="{E432E392-A21F-4B45-AD8A-EE4075E94380}" sibTransId="{4A373C4C-0D9B-4601-A163-43A99E97BB0A}"/>
    <dgm:cxn modelId="{C5FBAC9F-C9C7-4BD0-AD6D-211FA48F6D0E}" type="presOf" srcId="{C3043BF9-D2A6-4CCD-8F08-A30CA87DEC60}" destId="{72EA9575-EAE2-4511-BC0A-D3DA3AD32F26}" srcOrd="1" destOrd="0" presId="urn:microsoft.com/office/officeart/2005/8/layout/target3"/>
    <dgm:cxn modelId="{37D9E9FE-DF1A-4401-AC3F-B12363DC243C}" type="presOf" srcId="{13ACAC35-B1F0-4F43-B66A-28110A6D3F75}" destId="{8200A715-D0D4-452D-9941-DEB3FE32EC7B}" srcOrd="1" destOrd="0" presId="urn:microsoft.com/office/officeart/2005/8/layout/target3"/>
    <dgm:cxn modelId="{8B363459-B290-400F-A4B6-7D8723094272}" type="presOf" srcId="{C3043BF9-D2A6-4CCD-8F08-A30CA87DEC60}" destId="{585C0FC3-49E4-41DA-894F-C776E44E44B6}" srcOrd="0" destOrd="0" presId="urn:microsoft.com/office/officeart/2005/8/layout/target3"/>
    <dgm:cxn modelId="{78120A9B-88D2-48D7-9C59-E79080419523}" type="presParOf" srcId="{84BA28FE-3AAD-42B5-8363-5C50AE8DBA00}" destId="{00E629BF-5A7D-4FEB-AAF6-37D6C00D7F04}" srcOrd="0" destOrd="0" presId="urn:microsoft.com/office/officeart/2005/8/layout/target3"/>
    <dgm:cxn modelId="{7EDC9DFB-F7AC-4F2A-B5BE-5A09D677286E}" type="presParOf" srcId="{84BA28FE-3AAD-42B5-8363-5C50AE8DBA00}" destId="{CCF15FB3-44E7-48E9-9341-0ECE7416718B}" srcOrd="1" destOrd="0" presId="urn:microsoft.com/office/officeart/2005/8/layout/target3"/>
    <dgm:cxn modelId="{39EF104F-4BAF-4BDB-8B29-CA1079E0BC5E}" type="presParOf" srcId="{84BA28FE-3AAD-42B5-8363-5C50AE8DBA00}" destId="{6E1DAF8C-3E74-4318-8F34-075C987996C3}" srcOrd="2" destOrd="0" presId="urn:microsoft.com/office/officeart/2005/8/layout/target3"/>
    <dgm:cxn modelId="{BA26279C-6208-409E-AE82-5D46E2C7109C}" type="presParOf" srcId="{84BA28FE-3AAD-42B5-8363-5C50AE8DBA00}" destId="{0636F5C8-A523-4B3D-87C5-E31FFCAB57D0}" srcOrd="3" destOrd="0" presId="urn:microsoft.com/office/officeart/2005/8/layout/target3"/>
    <dgm:cxn modelId="{639DD2B2-B3D1-4E62-BB32-C714BAC1C669}" type="presParOf" srcId="{84BA28FE-3AAD-42B5-8363-5C50AE8DBA00}" destId="{5C08AA95-1AA8-4C1D-BBFD-A701D4D0BB49}" srcOrd="4" destOrd="0" presId="urn:microsoft.com/office/officeart/2005/8/layout/target3"/>
    <dgm:cxn modelId="{730B684A-B5A9-4D16-8119-4F28370474E2}" type="presParOf" srcId="{84BA28FE-3AAD-42B5-8363-5C50AE8DBA00}" destId="{585C0FC3-49E4-41DA-894F-C776E44E44B6}" srcOrd="5" destOrd="0" presId="urn:microsoft.com/office/officeart/2005/8/layout/target3"/>
    <dgm:cxn modelId="{747B09FD-62E7-468C-AF79-F123A4F33AA0}" type="presParOf" srcId="{84BA28FE-3AAD-42B5-8363-5C50AE8DBA00}" destId="{8200A715-D0D4-452D-9941-DEB3FE32EC7B}" srcOrd="6" destOrd="0" presId="urn:microsoft.com/office/officeart/2005/8/layout/target3"/>
    <dgm:cxn modelId="{CF7DEE33-A595-48F8-B293-4665EBB702D2}" type="presParOf" srcId="{84BA28FE-3AAD-42B5-8363-5C50AE8DBA00}" destId="{72EA9575-EAE2-4511-BC0A-D3DA3AD32F26}" srcOrd="7"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088859-62EC-47AC-9394-E4E7343288FE}" type="doc">
      <dgm:prSet loTypeId="urn:microsoft.com/office/officeart/2005/8/layout/vList3" loCatId="list" qsTypeId="urn:microsoft.com/office/officeart/2005/8/quickstyle/simple4" qsCatId="simple" csTypeId="urn:microsoft.com/office/officeart/2005/8/colors/accent1_2" csCatId="accent1"/>
      <dgm:spPr/>
      <dgm:t>
        <a:bodyPr/>
        <a:lstStyle/>
        <a:p>
          <a:endParaRPr lang="ru-RU"/>
        </a:p>
      </dgm:t>
    </dgm:pt>
    <dgm:pt modelId="{70B484B1-5677-424C-890A-E59D5C68EB92}">
      <dgm:prSet/>
      <dgm:spPr/>
      <dgm:t>
        <a:bodyPr/>
        <a:lstStyle/>
        <a:p>
          <a:pPr rtl="0"/>
          <a:r>
            <a:rPr lang="de-DE" dirty="0" smtClean="0"/>
            <a:t>Eine Sitte – stehende moralische Ordnung</a:t>
          </a:r>
          <a:endParaRPr lang="ru-RU" dirty="0"/>
        </a:p>
      </dgm:t>
    </dgm:pt>
    <dgm:pt modelId="{A229C704-227D-4117-A51A-669D33D7BD7D}" type="parTrans" cxnId="{21A5FA3C-C81D-4FD6-BBAB-BDF2F8A9D263}">
      <dgm:prSet/>
      <dgm:spPr/>
      <dgm:t>
        <a:bodyPr/>
        <a:lstStyle/>
        <a:p>
          <a:endParaRPr lang="ru-RU"/>
        </a:p>
      </dgm:t>
    </dgm:pt>
    <dgm:pt modelId="{63B7129E-ECA0-4344-ADDF-9F62A1E951AE}" type="sibTrans" cxnId="{21A5FA3C-C81D-4FD6-BBAB-BDF2F8A9D263}">
      <dgm:prSet/>
      <dgm:spPr/>
      <dgm:t>
        <a:bodyPr/>
        <a:lstStyle/>
        <a:p>
          <a:endParaRPr lang="ru-RU"/>
        </a:p>
      </dgm:t>
    </dgm:pt>
    <dgm:pt modelId="{1D0703DC-722A-48E6-BE57-60FE61BA02D6}">
      <dgm:prSet/>
      <dgm:spPr/>
      <dgm:t>
        <a:bodyPr/>
        <a:lstStyle/>
        <a:p>
          <a:pPr rtl="0"/>
          <a:r>
            <a:rPr lang="de-DE" dirty="0" smtClean="0"/>
            <a:t>Ein Brauch – erwachsene Gewohnheit</a:t>
          </a:r>
          <a:endParaRPr lang="ru-RU" dirty="0"/>
        </a:p>
      </dgm:t>
    </dgm:pt>
    <dgm:pt modelId="{80132A5B-B366-49E6-834D-6369AC6A773A}" type="parTrans" cxnId="{3FA67DEA-FE5C-4DA3-B5A1-077339FBA7EE}">
      <dgm:prSet/>
      <dgm:spPr/>
      <dgm:t>
        <a:bodyPr/>
        <a:lstStyle/>
        <a:p>
          <a:endParaRPr lang="ru-RU"/>
        </a:p>
      </dgm:t>
    </dgm:pt>
    <dgm:pt modelId="{D54931C2-3D1C-42FF-AB5E-21DFE6D1DE24}" type="sibTrans" cxnId="{3FA67DEA-FE5C-4DA3-B5A1-077339FBA7EE}">
      <dgm:prSet/>
      <dgm:spPr/>
      <dgm:t>
        <a:bodyPr/>
        <a:lstStyle/>
        <a:p>
          <a:endParaRPr lang="ru-RU"/>
        </a:p>
      </dgm:t>
    </dgm:pt>
    <dgm:pt modelId="{0076DBCB-5F4C-47BE-B667-695E542390AD}">
      <dgm:prSet/>
      <dgm:spPr/>
      <dgm:t>
        <a:bodyPr/>
        <a:lstStyle/>
        <a:p>
          <a:pPr rtl="0"/>
          <a:r>
            <a:rPr lang="de-DE" dirty="0" smtClean="0"/>
            <a:t>Brauchkomplex oder Brauchtum</a:t>
          </a:r>
          <a:endParaRPr lang="ru-RU" dirty="0"/>
        </a:p>
      </dgm:t>
    </dgm:pt>
    <dgm:pt modelId="{E1FBFAD7-954D-4154-B23D-A3566DC0B61E}" type="parTrans" cxnId="{46D2A9F4-9FF4-4B04-BDC2-E12202A0B0F1}">
      <dgm:prSet/>
      <dgm:spPr/>
      <dgm:t>
        <a:bodyPr/>
        <a:lstStyle/>
        <a:p>
          <a:endParaRPr lang="ru-RU"/>
        </a:p>
      </dgm:t>
    </dgm:pt>
    <dgm:pt modelId="{5EA34916-417E-4296-9052-C5B49316EA5B}" type="sibTrans" cxnId="{46D2A9F4-9FF4-4B04-BDC2-E12202A0B0F1}">
      <dgm:prSet/>
      <dgm:spPr/>
      <dgm:t>
        <a:bodyPr/>
        <a:lstStyle/>
        <a:p>
          <a:endParaRPr lang="ru-RU"/>
        </a:p>
      </dgm:t>
    </dgm:pt>
    <dgm:pt modelId="{82237469-7971-4238-A4DA-C50498A82E34}" type="pres">
      <dgm:prSet presAssocID="{47088859-62EC-47AC-9394-E4E7343288FE}" presName="linearFlow" presStyleCnt="0">
        <dgm:presLayoutVars>
          <dgm:dir/>
          <dgm:resizeHandles val="exact"/>
        </dgm:presLayoutVars>
      </dgm:prSet>
      <dgm:spPr/>
      <dgm:t>
        <a:bodyPr/>
        <a:lstStyle/>
        <a:p>
          <a:endParaRPr lang="ru-RU"/>
        </a:p>
      </dgm:t>
    </dgm:pt>
    <dgm:pt modelId="{465E8ADE-B2CE-4F3D-8D37-E69F6AD58F1F}" type="pres">
      <dgm:prSet presAssocID="{70B484B1-5677-424C-890A-E59D5C68EB92}" presName="composite" presStyleCnt="0"/>
      <dgm:spPr/>
    </dgm:pt>
    <dgm:pt modelId="{30330FC3-7E2D-4137-9807-BD36C698C41F}" type="pres">
      <dgm:prSet presAssocID="{70B484B1-5677-424C-890A-E59D5C68EB92}" presName="imgShp" presStyleLbl="fgImgPlace1" presStyleIdx="0" presStyleCnt="3"/>
      <dgm:spPr/>
    </dgm:pt>
    <dgm:pt modelId="{3DDEDE95-DA39-4345-8FF2-830D2197A503}" type="pres">
      <dgm:prSet presAssocID="{70B484B1-5677-424C-890A-E59D5C68EB92}" presName="txShp" presStyleLbl="node1" presStyleIdx="0" presStyleCnt="3">
        <dgm:presLayoutVars>
          <dgm:bulletEnabled val="1"/>
        </dgm:presLayoutVars>
      </dgm:prSet>
      <dgm:spPr/>
      <dgm:t>
        <a:bodyPr/>
        <a:lstStyle/>
        <a:p>
          <a:endParaRPr lang="ru-RU"/>
        </a:p>
      </dgm:t>
    </dgm:pt>
    <dgm:pt modelId="{FAF280B6-B35A-421B-A5D1-D7B4EDE06606}" type="pres">
      <dgm:prSet presAssocID="{63B7129E-ECA0-4344-ADDF-9F62A1E951AE}" presName="spacing" presStyleCnt="0"/>
      <dgm:spPr/>
    </dgm:pt>
    <dgm:pt modelId="{872C687C-57BE-4F6F-93A7-B9CE9F92FB06}" type="pres">
      <dgm:prSet presAssocID="{1D0703DC-722A-48E6-BE57-60FE61BA02D6}" presName="composite" presStyleCnt="0"/>
      <dgm:spPr/>
    </dgm:pt>
    <dgm:pt modelId="{6A171FF0-4062-4AFB-A61C-F09B73FFF25C}" type="pres">
      <dgm:prSet presAssocID="{1D0703DC-722A-48E6-BE57-60FE61BA02D6}" presName="imgShp" presStyleLbl="fgImgPlace1" presStyleIdx="1" presStyleCnt="3"/>
      <dgm:spPr/>
    </dgm:pt>
    <dgm:pt modelId="{94F2F267-DA9E-492C-9DC7-FFA9F88A4911}" type="pres">
      <dgm:prSet presAssocID="{1D0703DC-722A-48E6-BE57-60FE61BA02D6}" presName="txShp" presStyleLbl="node1" presStyleIdx="1" presStyleCnt="3">
        <dgm:presLayoutVars>
          <dgm:bulletEnabled val="1"/>
        </dgm:presLayoutVars>
      </dgm:prSet>
      <dgm:spPr/>
      <dgm:t>
        <a:bodyPr/>
        <a:lstStyle/>
        <a:p>
          <a:endParaRPr lang="ru-RU"/>
        </a:p>
      </dgm:t>
    </dgm:pt>
    <dgm:pt modelId="{3D5F9555-2930-42DA-B1D5-9417DF5A9710}" type="pres">
      <dgm:prSet presAssocID="{D54931C2-3D1C-42FF-AB5E-21DFE6D1DE24}" presName="spacing" presStyleCnt="0"/>
      <dgm:spPr/>
    </dgm:pt>
    <dgm:pt modelId="{827AE9E4-CB7B-4BE5-81C2-8C1ABAE78570}" type="pres">
      <dgm:prSet presAssocID="{0076DBCB-5F4C-47BE-B667-695E542390AD}" presName="composite" presStyleCnt="0"/>
      <dgm:spPr/>
    </dgm:pt>
    <dgm:pt modelId="{C2E669AC-9A08-4380-9D6D-E4D1573ED808}" type="pres">
      <dgm:prSet presAssocID="{0076DBCB-5F4C-47BE-B667-695E542390AD}" presName="imgShp" presStyleLbl="fgImgPlace1" presStyleIdx="2" presStyleCnt="3"/>
      <dgm:spPr/>
    </dgm:pt>
    <dgm:pt modelId="{D7218E14-A060-4057-97FD-E9F1739679AF}" type="pres">
      <dgm:prSet presAssocID="{0076DBCB-5F4C-47BE-B667-695E542390AD}" presName="txShp" presStyleLbl="node1" presStyleIdx="2" presStyleCnt="3">
        <dgm:presLayoutVars>
          <dgm:bulletEnabled val="1"/>
        </dgm:presLayoutVars>
      </dgm:prSet>
      <dgm:spPr/>
      <dgm:t>
        <a:bodyPr/>
        <a:lstStyle/>
        <a:p>
          <a:endParaRPr lang="ru-RU"/>
        </a:p>
      </dgm:t>
    </dgm:pt>
  </dgm:ptLst>
  <dgm:cxnLst>
    <dgm:cxn modelId="{46D2A9F4-9FF4-4B04-BDC2-E12202A0B0F1}" srcId="{47088859-62EC-47AC-9394-E4E7343288FE}" destId="{0076DBCB-5F4C-47BE-B667-695E542390AD}" srcOrd="2" destOrd="0" parTransId="{E1FBFAD7-954D-4154-B23D-A3566DC0B61E}" sibTransId="{5EA34916-417E-4296-9052-C5B49316EA5B}"/>
    <dgm:cxn modelId="{04CF60CC-5E07-4DD0-8FA0-E420DFF17A38}" type="presOf" srcId="{47088859-62EC-47AC-9394-E4E7343288FE}" destId="{82237469-7971-4238-A4DA-C50498A82E34}" srcOrd="0" destOrd="0" presId="urn:microsoft.com/office/officeart/2005/8/layout/vList3"/>
    <dgm:cxn modelId="{BEFC36C3-4FF6-45A2-A8CA-2202FB4C8935}" type="presOf" srcId="{70B484B1-5677-424C-890A-E59D5C68EB92}" destId="{3DDEDE95-DA39-4345-8FF2-830D2197A503}" srcOrd="0" destOrd="0" presId="urn:microsoft.com/office/officeart/2005/8/layout/vList3"/>
    <dgm:cxn modelId="{3FA67DEA-FE5C-4DA3-B5A1-077339FBA7EE}" srcId="{47088859-62EC-47AC-9394-E4E7343288FE}" destId="{1D0703DC-722A-48E6-BE57-60FE61BA02D6}" srcOrd="1" destOrd="0" parTransId="{80132A5B-B366-49E6-834D-6369AC6A773A}" sibTransId="{D54931C2-3D1C-42FF-AB5E-21DFE6D1DE24}"/>
    <dgm:cxn modelId="{21A5FA3C-C81D-4FD6-BBAB-BDF2F8A9D263}" srcId="{47088859-62EC-47AC-9394-E4E7343288FE}" destId="{70B484B1-5677-424C-890A-E59D5C68EB92}" srcOrd="0" destOrd="0" parTransId="{A229C704-227D-4117-A51A-669D33D7BD7D}" sibTransId="{63B7129E-ECA0-4344-ADDF-9F62A1E951AE}"/>
    <dgm:cxn modelId="{EFCD3850-5917-4675-A94C-F9C470977F4A}" type="presOf" srcId="{1D0703DC-722A-48E6-BE57-60FE61BA02D6}" destId="{94F2F267-DA9E-492C-9DC7-FFA9F88A4911}" srcOrd="0" destOrd="0" presId="urn:microsoft.com/office/officeart/2005/8/layout/vList3"/>
    <dgm:cxn modelId="{97F843C9-EC00-4699-81BD-2149FC81446E}" type="presOf" srcId="{0076DBCB-5F4C-47BE-B667-695E542390AD}" destId="{D7218E14-A060-4057-97FD-E9F1739679AF}" srcOrd="0" destOrd="0" presId="urn:microsoft.com/office/officeart/2005/8/layout/vList3"/>
    <dgm:cxn modelId="{0B49AAD3-8B05-4384-9317-8287EE781CE9}" type="presParOf" srcId="{82237469-7971-4238-A4DA-C50498A82E34}" destId="{465E8ADE-B2CE-4F3D-8D37-E69F6AD58F1F}" srcOrd="0" destOrd="0" presId="urn:microsoft.com/office/officeart/2005/8/layout/vList3"/>
    <dgm:cxn modelId="{B7FA2759-3F12-43B2-A328-33ADF88AD1A4}" type="presParOf" srcId="{465E8ADE-B2CE-4F3D-8D37-E69F6AD58F1F}" destId="{30330FC3-7E2D-4137-9807-BD36C698C41F}" srcOrd="0" destOrd="0" presId="urn:microsoft.com/office/officeart/2005/8/layout/vList3"/>
    <dgm:cxn modelId="{F3B8D82C-E12E-4094-BF47-E4A4F1859B3D}" type="presParOf" srcId="{465E8ADE-B2CE-4F3D-8D37-E69F6AD58F1F}" destId="{3DDEDE95-DA39-4345-8FF2-830D2197A503}" srcOrd="1" destOrd="0" presId="urn:microsoft.com/office/officeart/2005/8/layout/vList3"/>
    <dgm:cxn modelId="{47F28E38-8FDF-4558-ABFE-CBFE573FF3DF}" type="presParOf" srcId="{82237469-7971-4238-A4DA-C50498A82E34}" destId="{FAF280B6-B35A-421B-A5D1-D7B4EDE06606}" srcOrd="1" destOrd="0" presId="urn:microsoft.com/office/officeart/2005/8/layout/vList3"/>
    <dgm:cxn modelId="{980BA6C9-93F1-44F6-A452-0DA3D13F0D9A}" type="presParOf" srcId="{82237469-7971-4238-A4DA-C50498A82E34}" destId="{872C687C-57BE-4F6F-93A7-B9CE9F92FB06}" srcOrd="2" destOrd="0" presId="urn:microsoft.com/office/officeart/2005/8/layout/vList3"/>
    <dgm:cxn modelId="{42A9DDA3-422E-47C6-82C4-C1AEF0B7A083}" type="presParOf" srcId="{872C687C-57BE-4F6F-93A7-B9CE9F92FB06}" destId="{6A171FF0-4062-4AFB-A61C-F09B73FFF25C}" srcOrd="0" destOrd="0" presId="urn:microsoft.com/office/officeart/2005/8/layout/vList3"/>
    <dgm:cxn modelId="{9CBF4DFB-CD17-4671-A812-3C17B34D7974}" type="presParOf" srcId="{872C687C-57BE-4F6F-93A7-B9CE9F92FB06}" destId="{94F2F267-DA9E-492C-9DC7-FFA9F88A4911}" srcOrd="1" destOrd="0" presId="urn:microsoft.com/office/officeart/2005/8/layout/vList3"/>
    <dgm:cxn modelId="{D34AEE1D-8B0F-477A-A9C4-118E6F88B735}" type="presParOf" srcId="{82237469-7971-4238-A4DA-C50498A82E34}" destId="{3D5F9555-2930-42DA-B1D5-9417DF5A9710}" srcOrd="3" destOrd="0" presId="urn:microsoft.com/office/officeart/2005/8/layout/vList3"/>
    <dgm:cxn modelId="{D28AFD7E-3FC5-433E-892D-36DD4ACC1CD3}" type="presParOf" srcId="{82237469-7971-4238-A4DA-C50498A82E34}" destId="{827AE9E4-CB7B-4BE5-81C2-8C1ABAE78570}" srcOrd="4" destOrd="0" presId="urn:microsoft.com/office/officeart/2005/8/layout/vList3"/>
    <dgm:cxn modelId="{CBD38834-6CD0-4795-BA40-A88B02C2CFC5}" type="presParOf" srcId="{827AE9E4-CB7B-4BE5-81C2-8C1ABAE78570}" destId="{C2E669AC-9A08-4380-9D6D-E4D1573ED808}" srcOrd="0" destOrd="0" presId="urn:microsoft.com/office/officeart/2005/8/layout/vList3"/>
    <dgm:cxn modelId="{E6340473-E684-4F59-A77B-AE9052FDC324}" type="presParOf" srcId="{827AE9E4-CB7B-4BE5-81C2-8C1ABAE78570}" destId="{D7218E14-A060-4057-97FD-E9F1739679AF}"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883F3C2-D82B-4E48-85D9-D8BB25C9BB45}"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ru-RU"/>
        </a:p>
      </dgm:t>
    </dgm:pt>
    <dgm:pt modelId="{038488C0-86AC-4860-9463-4E9F7107EDF7}">
      <dgm:prSet/>
      <dgm:spPr/>
      <dgm:t>
        <a:bodyPr/>
        <a:lstStyle/>
        <a:p>
          <a:pPr rtl="0"/>
          <a:r>
            <a:rPr lang="de-DE" dirty="0" smtClean="0"/>
            <a:t>seit Jahrhunderten praktisch gleich </a:t>
          </a:r>
          <a:endParaRPr lang="ru-RU" dirty="0"/>
        </a:p>
      </dgm:t>
    </dgm:pt>
    <dgm:pt modelId="{4FEEF1AB-6CE0-44E2-93B8-8D8E3C35E8CD}" type="parTrans" cxnId="{11250923-315B-493D-A38D-D8BC7DA13EE9}">
      <dgm:prSet/>
      <dgm:spPr/>
      <dgm:t>
        <a:bodyPr/>
        <a:lstStyle/>
        <a:p>
          <a:endParaRPr lang="ru-RU"/>
        </a:p>
      </dgm:t>
    </dgm:pt>
    <dgm:pt modelId="{37514204-AE1A-45CA-AD96-89F486369F3A}" type="sibTrans" cxnId="{11250923-315B-493D-A38D-D8BC7DA13EE9}">
      <dgm:prSet/>
      <dgm:spPr/>
      <dgm:t>
        <a:bodyPr/>
        <a:lstStyle/>
        <a:p>
          <a:endParaRPr lang="ru-RU"/>
        </a:p>
      </dgm:t>
    </dgm:pt>
    <dgm:pt modelId="{D86126CD-5A0B-40E7-97D0-45F4265729EF}">
      <dgm:prSet/>
      <dgm:spPr/>
      <dgm:t>
        <a:bodyPr/>
        <a:lstStyle/>
        <a:p>
          <a:pPr rtl="0"/>
          <a:r>
            <a:rPr lang="de-DE" dirty="0" smtClean="0"/>
            <a:t>das ausrufende Gebet, segnet das Wasser, </a:t>
          </a:r>
          <a:endParaRPr lang="ru-RU" dirty="0"/>
        </a:p>
      </dgm:t>
    </dgm:pt>
    <dgm:pt modelId="{68E486E6-0867-4FB8-B378-35A9BFC27D38}" type="parTrans" cxnId="{49383906-453F-4AF1-8DB4-B822D82B5629}">
      <dgm:prSet/>
      <dgm:spPr/>
      <dgm:t>
        <a:bodyPr/>
        <a:lstStyle/>
        <a:p>
          <a:endParaRPr lang="ru-RU"/>
        </a:p>
      </dgm:t>
    </dgm:pt>
    <dgm:pt modelId="{FA2D1CDE-544C-4016-8570-3C7793E56751}" type="sibTrans" cxnId="{49383906-453F-4AF1-8DB4-B822D82B5629}">
      <dgm:prSet/>
      <dgm:spPr/>
      <dgm:t>
        <a:bodyPr/>
        <a:lstStyle/>
        <a:p>
          <a:endParaRPr lang="ru-RU"/>
        </a:p>
      </dgm:t>
    </dgm:pt>
    <dgm:pt modelId="{8E98A27B-B585-4890-B7E7-6F9CA335A11D}">
      <dgm:prSet/>
      <dgm:spPr/>
      <dgm:t>
        <a:bodyPr/>
        <a:lstStyle/>
        <a:p>
          <a:pPr rtl="0"/>
          <a:r>
            <a:rPr lang="de-DE" dirty="0" smtClean="0"/>
            <a:t>zieht dem Täufling das </a:t>
          </a:r>
          <a:r>
            <a:rPr lang="de-DE" dirty="0" err="1" smtClean="0"/>
            <a:t>Taufhemd</a:t>
          </a:r>
          <a:r>
            <a:rPr lang="de-DE" dirty="0" smtClean="0"/>
            <a:t> an,</a:t>
          </a:r>
          <a:endParaRPr lang="ru-RU" dirty="0"/>
        </a:p>
      </dgm:t>
    </dgm:pt>
    <dgm:pt modelId="{9231776A-3347-493D-B102-8268FECAC640}" type="parTrans" cxnId="{CC62D1B3-452C-472A-9070-2A7FCBBAEA25}">
      <dgm:prSet/>
      <dgm:spPr/>
      <dgm:t>
        <a:bodyPr/>
        <a:lstStyle/>
        <a:p>
          <a:endParaRPr lang="ru-RU"/>
        </a:p>
      </dgm:t>
    </dgm:pt>
    <dgm:pt modelId="{46A2222E-141F-41D2-9451-E2F1B25C2FB4}" type="sibTrans" cxnId="{CC62D1B3-452C-472A-9070-2A7FCBBAEA25}">
      <dgm:prSet/>
      <dgm:spPr/>
      <dgm:t>
        <a:bodyPr/>
        <a:lstStyle/>
        <a:p>
          <a:endParaRPr lang="ru-RU"/>
        </a:p>
      </dgm:t>
    </dgm:pt>
    <dgm:pt modelId="{B449EC84-CF08-4522-BE4D-362E0477D0F0}">
      <dgm:prSet/>
      <dgm:spPr/>
      <dgm:t>
        <a:bodyPr/>
        <a:lstStyle/>
        <a:p>
          <a:pPr rtl="0"/>
          <a:r>
            <a:rPr lang="de-DE" dirty="0" smtClean="0"/>
            <a:t>verleiht das Leibkreuz und vollzieht die Sakramente der Salbung und der Taufe. </a:t>
          </a:r>
          <a:endParaRPr lang="ru-RU" dirty="0"/>
        </a:p>
      </dgm:t>
    </dgm:pt>
    <dgm:pt modelId="{CC56218B-B4B7-4276-BDC6-50DD7DD16F72}" type="parTrans" cxnId="{F8402B0F-1135-4BFB-AC9F-661355D59C3B}">
      <dgm:prSet/>
      <dgm:spPr/>
      <dgm:t>
        <a:bodyPr/>
        <a:lstStyle/>
        <a:p>
          <a:endParaRPr lang="ru-RU"/>
        </a:p>
      </dgm:t>
    </dgm:pt>
    <dgm:pt modelId="{5961DEA3-AF9A-4A4F-9599-30F05E47F207}" type="sibTrans" cxnId="{F8402B0F-1135-4BFB-AC9F-661355D59C3B}">
      <dgm:prSet/>
      <dgm:spPr/>
      <dgm:t>
        <a:bodyPr/>
        <a:lstStyle/>
        <a:p>
          <a:endParaRPr lang="ru-RU"/>
        </a:p>
      </dgm:t>
    </dgm:pt>
    <dgm:pt modelId="{3E6A671B-D3E9-4993-9B34-730398DE930B}" type="pres">
      <dgm:prSet presAssocID="{E883F3C2-D82B-4E48-85D9-D8BB25C9BB45}" presName="Name0" presStyleCnt="0">
        <dgm:presLayoutVars>
          <dgm:chMax val="7"/>
          <dgm:dir/>
          <dgm:animLvl val="lvl"/>
          <dgm:resizeHandles val="exact"/>
        </dgm:presLayoutVars>
      </dgm:prSet>
      <dgm:spPr/>
      <dgm:t>
        <a:bodyPr/>
        <a:lstStyle/>
        <a:p>
          <a:endParaRPr lang="ru-RU"/>
        </a:p>
      </dgm:t>
    </dgm:pt>
    <dgm:pt modelId="{A83DA832-CBC3-4293-B5EF-5649C9F11D7E}" type="pres">
      <dgm:prSet presAssocID="{038488C0-86AC-4860-9463-4E9F7107EDF7}" presName="circle1" presStyleLbl="node1" presStyleIdx="0" presStyleCnt="4"/>
      <dgm:spPr/>
    </dgm:pt>
    <dgm:pt modelId="{5FC9213A-7075-414F-B89E-F68339B12718}" type="pres">
      <dgm:prSet presAssocID="{038488C0-86AC-4860-9463-4E9F7107EDF7}" presName="space" presStyleCnt="0"/>
      <dgm:spPr/>
    </dgm:pt>
    <dgm:pt modelId="{D7069ABE-0C75-4E6C-BD24-7F4E0A2C3837}" type="pres">
      <dgm:prSet presAssocID="{038488C0-86AC-4860-9463-4E9F7107EDF7}" presName="rect1" presStyleLbl="alignAcc1" presStyleIdx="0" presStyleCnt="4"/>
      <dgm:spPr/>
      <dgm:t>
        <a:bodyPr/>
        <a:lstStyle/>
        <a:p>
          <a:endParaRPr lang="ru-RU"/>
        </a:p>
      </dgm:t>
    </dgm:pt>
    <dgm:pt modelId="{5BEE7BBC-2ADE-474F-996F-E5458F6040D2}" type="pres">
      <dgm:prSet presAssocID="{D86126CD-5A0B-40E7-97D0-45F4265729EF}" presName="vertSpace2" presStyleLbl="node1" presStyleIdx="0" presStyleCnt="4"/>
      <dgm:spPr/>
    </dgm:pt>
    <dgm:pt modelId="{25A482CC-3CC9-427A-8F3C-08BB5632331E}" type="pres">
      <dgm:prSet presAssocID="{D86126CD-5A0B-40E7-97D0-45F4265729EF}" presName="circle2" presStyleLbl="node1" presStyleIdx="1" presStyleCnt="4"/>
      <dgm:spPr/>
    </dgm:pt>
    <dgm:pt modelId="{9DF3A070-BB5F-475D-B491-1636CA0802D3}" type="pres">
      <dgm:prSet presAssocID="{D86126CD-5A0B-40E7-97D0-45F4265729EF}" presName="rect2" presStyleLbl="alignAcc1" presStyleIdx="1" presStyleCnt="4"/>
      <dgm:spPr/>
      <dgm:t>
        <a:bodyPr/>
        <a:lstStyle/>
        <a:p>
          <a:endParaRPr lang="ru-RU"/>
        </a:p>
      </dgm:t>
    </dgm:pt>
    <dgm:pt modelId="{6D75CE8E-FD5B-4869-8C49-369D933DAC79}" type="pres">
      <dgm:prSet presAssocID="{8E98A27B-B585-4890-B7E7-6F9CA335A11D}" presName="vertSpace3" presStyleLbl="node1" presStyleIdx="1" presStyleCnt="4"/>
      <dgm:spPr/>
    </dgm:pt>
    <dgm:pt modelId="{ED45E833-98EB-4E77-8C95-CF52F3FE0281}" type="pres">
      <dgm:prSet presAssocID="{8E98A27B-B585-4890-B7E7-6F9CA335A11D}" presName="circle3" presStyleLbl="node1" presStyleIdx="2" presStyleCnt="4"/>
      <dgm:spPr/>
    </dgm:pt>
    <dgm:pt modelId="{2D9A4779-2E3D-4AF1-B4AE-315722167006}" type="pres">
      <dgm:prSet presAssocID="{8E98A27B-B585-4890-B7E7-6F9CA335A11D}" presName="rect3" presStyleLbl="alignAcc1" presStyleIdx="2" presStyleCnt="4"/>
      <dgm:spPr/>
      <dgm:t>
        <a:bodyPr/>
        <a:lstStyle/>
        <a:p>
          <a:endParaRPr lang="ru-RU"/>
        </a:p>
      </dgm:t>
    </dgm:pt>
    <dgm:pt modelId="{C39269A8-C588-45AC-A5F1-38FE28A100BA}" type="pres">
      <dgm:prSet presAssocID="{B449EC84-CF08-4522-BE4D-362E0477D0F0}" presName="vertSpace4" presStyleLbl="node1" presStyleIdx="2" presStyleCnt="4"/>
      <dgm:spPr/>
    </dgm:pt>
    <dgm:pt modelId="{030E4C88-8C68-44B8-A49A-18E35B80CC56}" type="pres">
      <dgm:prSet presAssocID="{B449EC84-CF08-4522-BE4D-362E0477D0F0}" presName="circle4" presStyleLbl="node1" presStyleIdx="3" presStyleCnt="4"/>
      <dgm:spPr/>
    </dgm:pt>
    <dgm:pt modelId="{9634619E-B4ED-4808-9FFF-42BF1C62CB38}" type="pres">
      <dgm:prSet presAssocID="{B449EC84-CF08-4522-BE4D-362E0477D0F0}" presName="rect4" presStyleLbl="alignAcc1" presStyleIdx="3" presStyleCnt="4"/>
      <dgm:spPr/>
      <dgm:t>
        <a:bodyPr/>
        <a:lstStyle/>
        <a:p>
          <a:endParaRPr lang="ru-RU"/>
        </a:p>
      </dgm:t>
    </dgm:pt>
    <dgm:pt modelId="{01AFBCBC-14E3-4135-B639-E445402D4AE9}" type="pres">
      <dgm:prSet presAssocID="{038488C0-86AC-4860-9463-4E9F7107EDF7}" presName="rect1ParTxNoCh" presStyleLbl="alignAcc1" presStyleIdx="3" presStyleCnt="4">
        <dgm:presLayoutVars>
          <dgm:chMax val="1"/>
          <dgm:bulletEnabled val="1"/>
        </dgm:presLayoutVars>
      </dgm:prSet>
      <dgm:spPr/>
      <dgm:t>
        <a:bodyPr/>
        <a:lstStyle/>
        <a:p>
          <a:endParaRPr lang="ru-RU"/>
        </a:p>
      </dgm:t>
    </dgm:pt>
    <dgm:pt modelId="{DAFFCE6A-8DC0-46AF-B634-01565215A6BD}" type="pres">
      <dgm:prSet presAssocID="{D86126CD-5A0B-40E7-97D0-45F4265729EF}" presName="rect2ParTxNoCh" presStyleLbl="alignAcc1" presStyleIdx="3" presStyleCnt="4">
        <dgm:presLayoutVars>
          <dgm:chMax val="1"/>
          <dgm:bulletEnabled val="1"/>
        </dgm:presLayoutVars>
      </dgm:prSet>
      <dgm:spPr/>
      <dgm:t>
        <a:bodyPr/>
        <a:lstStyle/>
        <a:p>
          <a:endParaRPr lang="ru-RU"/>
        </a:p>
      </dgm:t>
    </dgm:pt>
    <dgm:pt modelId="{4C04B1F2-34DD-4FA1-A589-0ABD76EB6383}" type="pres">
      <dgm:prSet presAssocID="{8E98A27B-B585-4890-B7E7-6F9CA335A11D}" presName="rect3ParTxNoCh" presStyleLbl="alignAcc1" presStyleIdx="3" presStyleCnt="4">
        <dgm:presLayoutVars>
          <dgm:chMax val="1"/>
          <dgm:bulletEnabled val="1"/>
        </dgm:presLayoutVars>
      </dgm:prSet>
      <dgm:spPr/>
      <dgm:t>
        <a:bodyPr/>
        <a:lstStyle/>
        <a:p>
          <a:endParaRPr lang="ru-RU"/>
        </a:p>
      </dgm:t>
    </dgm:pt>
    <dgm:pt modelId="{3B64C5C2-9538-4A60-A5D8-444F2F99E4DC}" type="pres">
      <dgm:prSet presAssocID="{B449EC84-CF08-4522-BE4D-362E0477D0F0}" presName="rect4ParTxNoCh" presStyleLbl="alignAcc1" presStyleIdx="3" presStyleCnt="4">
        <dgm:presLayoutVars>
          <dgm:chMax val="1"/>
          <dgm:bulletEnabled val="1"/>
        </dgm:presLayoutVars>
      </dgm:prSet>
      <dgm:spPr/>
      <dgm:t>
        <a:bodyPr/>
        <a:lstStyle/>
        <a:p>
          <a:endParaRPr lang="ru-RU"/>
        </a:p>
      </dgm:t>
    </dgm:pt>
  </dgm:ptLst>
  <dgm:cxnLst>
    <dgm:cxn modelId="{64A9AA0D-89D8-436E-8A96-1435AF094A28}" type="presOf" srcId="{038488C0-86AC-4860-9463-4E9F7107EDF7}" destId="{01AFBCBC-14E3-4135-B639-E445402D4AE9}" srcOrd="1" destOrd="0" presId="urn:microsoft.com/office/officeart/2005/8/layout/target3"/>
    <dgm:cxn modelId="{49383906-453F-4AF1-8DB4-B822D82B5629}" srcId="{E883F3C2-D82B-4E48-85D9-D8BB25C9BB45}" destId="{D86126CD-5A0B-40E7-97D0-45F4265729EF}" srcOrd="1" destOrd="0" parTransId="{68E486E6-0867-4FB8-B378-35A9BFC27D38}" sibTransId="{FA2D1CDE-544C-4016-8570-3C7793E56751}"/>
    <dgm:cxn modelId="{C00514D4-93AF-4292-85CD-4D6619C45A4F}" type="presOf" srcId="{8E98A27B-B585-4890-B7E7-6F9CA335A11D}" destId="{4C04B1F2-34DD-4FA1-A589-0ABD76EB6383}" srcOrd="1" destOrd="0" presId="urn:microsoft.com/office/officeart/2005/8/layout/target3"/>
    <dgm:cxn modelId="{CCDD7088-47F8-464A-8DD6-9290515B618E}" type="presOf" srcId="{B449EC84-CF08-4522-BE4D-362E0477D0F0}" destId="{3B64C5C2-9538-4A60-A5D8-444F2F99E4DC}" srcOrd="1" destOrd="0" presId="urn:microsoft.com/office/officeart/2005/8/layout/target3"/>
    <dgm:cxn modelId="{8B7B9028-9035-4F3A-9A6F-75B04435C7C9}" type="presOf" srcId="{038488C0-86AC-4860-9463-4E9F7107EDF7}" destId="{D7069ABE-0C75-4E6C-BD24-7F4E0A2C3837}" srcOrd="0" destOrd="0" presId="urn:microsoft.com/office/officeart/2005/8/layout/target3"/>
    <dgm:cxn modelId="{DEB99B71-B70F-485C-87DA-46276D499BAF}" type="presOf" srcId="{E883F3C2-D82B-4E48-85D9-D8BB25C9BB45}" destId="{3E6A671B-D3E9-4993-9B34-730398DE930B}" srcOrd="0" destOrd="0" presId="urn:microsoft.com/office/officeart/2005/8/layout/target3"/>
    <dgm:cxn modelId="{D4DF2D74-0156-4882-B575-F4D2A0621940}" type="presOf" srcId="{B449EC84-CF08-4522-BE4D-362E0477D0F0}" destId="{9634619E-B4ED-4808-9FFF-42BF1C62CB38}" srcOrd="0" destOrd="0" presId="urn:microsoft.com/office/officeart/2005/8/layout/target3"/>
    <dgm:cxn modelId="{F2F15AB9-CE5A-4A9B-A0F1-0310FCC25DAB}" type="presOf" srcId="{8E98A27B-B585-4890-B7E7-6F9CA335A11D}" destId="{2D9A4779-2E3D-4AF1-B4AE-315722167006}" srcOrd="0" destOrd="0" presId="urn:microsoft.com/office/officeart/2005/8/layout/target3"/>
    <dgm:cxn modelId="{F8402B0F-1135-4BFB-AC9F-661355D59C3B}" srcId="{E883F3C2-D82B-4E48-85D9-D8BB25C9BB45}" destId="{B449EC84-CF08-4522-BE4D-362E0477D0F0}" srcOrd="3" destOrd="0" parTransId="{CC56218B-B4B7-4276-BDC6-50DD7DD16F72}" sibTransId="{5961DEA3-AF9A-4A4F-9599-30F05E47F207}"/>
    <dgm:cxn modelId="{4B99CEF9-7B55-44BB-B81A-6764E73C353E}" type="presOf" srcId="{D86126CD-5A0B-40E7-97D0-45F4265729EF}" destId="{DAFFCE6A-8DC0-46AF-B634-01565215A6BD}" srcOrd="1" destOrd="0" presId="urn:microsoft.com/office/officeart/2005/8/layout/target3"/>
    <dgm:cxn modelId="{576733AB-E74C-48AE-BECF-C5A29EFCDBE7}" type="presOf" srcId="{D86126CD-5A0B-40E7-97D0-45F4265729EF}" destId="{9DF3A070-BB5F-475D-B491-1636CA0802D3}" srcOrd="0" destOrd="0" presId="urn:microsoft.com/office/officeart/2005/8/layout/target3"/>
    <dgm:cxn modelId="{11250923-315B-493D-A38D-D8BC7DA13EE9}" srcId="{E883F3C2-D82B-4E48-85D9-D8BB25C9BB45}" destId="{038488C0-86AC-4860-9463-4E9F7107EDF7}" srcOrd="0" destOrd="0" parTransId="{4FEEF1AB-6CE0-44E2-93B8-8D8E3C35E8CD}" sibTransId="{37514204-AE1A-45CA-AD96-89F486369F3A}"/>
    <dgm:cxn modelId="{CC62D1B3-452C-472A-9070-2A7FCBBAEA25}" srcId="{E883F3C2-D82B-4E48-85D9-D8BB25C9BB45}" destId="{8E98A27B-B585-4890-B7E7-6F9CA335A11D}" srcOrd="2" destOrd="0" parTransId="{9231776A-3347-493D-B102-8268FECAC640}" sibTransId="{46A2222E-141F-41D2-9451-E2F1B25C2FB4}"/>
    <dgm:cxn modelId="{AE203D56-CDBE-4111-9228-4AD99CF1D88E}" type="presParOf" srcId="{3E6A671B-D3E9-4993-9B34-730398DE930B}" destId="{A83DA832-CBC3-4293-B5EF-5649C9F11D7E}" srcOrd="0" destOrd="0" presId="urn:microsoft.com/office/officeart/2005/8/layout/target3"/>
    <dgm:cxn modelId="{4E6CD6FB-0F7D-4A1A-9D9D-55461DC2B089}" type="presParOf" srcId="{3E6A671B-D3E9-4993-9B34-730398DE930B}" destId="{5FC9213A-7075-414F-B89E-F68339B12718}" srcOrd="1" destOrd="0" presId="urn:microsoft.com/office/officeart/2005/8/layout/target3"/>
    <dgm:cxn modelId="{A1A5866A-F404-4232-84FB-3C987CCE0AC6}" type="presParOf" srcId="{3E6A671B-D3E9-4993-9B34-730398DE930B}" destId="{D7069ABE-0C75-4E6C-BD24-7F4E0A2C3837}" srcOrd="2" destOrd="0" presId="urn:microsoft.com/office/officeart/2005/8/layout/target3"/>
    <dgm:cxn modelId="{022B338A-9ACF-48B2-A88E-71980BAA701F}" type="presParOf" srcId="{3E6A671B-D3E9-4993-9B34-730398DE930B}" destId="{5BEE7BBC-2ADE-474F-996F-E5458F6040D2}" srcOrd="3" destOrd="0" presId="urn:microsoft.com/office/officeart/2005/8/layout/target3"/>
    <dgm:cxn modelId="{E092F033-0784-46D2-9BB9-C7941C4EAB1E}" type="presParOf" srcId="{3E6A671B-D3E9-4993-9B34-730398DE930B}" destId="{25A482CC-3CC9-427A-8F3C-08BB5632331E}" srcOrd="4" destOrd="0" presId="urn:microsoft.com/office/officeart/2005/8/layout/target3"/>
    <dgm:cxn modelId="{893F9C21-E064-4905-B403-0920441423C2}" type="presParOf" srcId="{3E6A671B-D3E9-4993-9B34-730398DE930B}" destId="{9DF3A070-BB5F-475D-B491-1636CA0802D3}" srcOrd="5" destOrd="0" presId="urn:microsoft.com/office/officeart/2005/8/layout/target3"/>
    <dgm:cxn modelId="{DD23239A-4C64-42CA-830E-E5B5185349E5}" type="presParOf" srcId="{3E6A671B-D3E9-4993-9B34-730398DE930B}" destId="{6D75CE8E-FD5B-4869-8C49-369D933DAC79}" srcOrd="6" destOrd="0" presId="urn:microsoft.com/office/officeart/2005/8/layout/target3"/>
    <dgm:cxn modelId="{2D48F1E8-FC5C-41AD-9EFF-5F7B55490CDD}" type="presParOf" srcId="{3E6A671B-D3E9-4993-9B34-730398DE930B}" destId="{ED45E833-98EB-4E77-8C95-CF52F3FE0281}" srcOrd="7" destOrd="0" presId="urn:microsoft.com/office/officeart/2005/8/layout/target3"/>
    <dgm:cxn modelId="{293B65B4-78BF-40C5-8BA2-36B90F25699A}" type="presParOf" srcId="{3E6A671B-D3E9-4993-9B34-730398DE930B}" destId="{2D9A4779-2E3D-4AF1-B4AE-315722167006}" srcOrd="8" destOrd="0" presId="urn:microsoft.com/office/officeart/2005/8/layout/target3"/>
    <dgm:cxn modelId="{A13EE8F7-8233-4518-BFDD-CF2356AF2974}" type="presParOf" srcId="{3E6A671B-D3E9-4993-9B34-730398DE930B}" destId="{C39269A8-C588-45AC-A5F1-38FE28A100BA}" srcOrd="9" destOrd="0" presId="urn:microsoft.com/office/officeart/2005/8/layout/target3"/>
    <dgm:cxn modelId="{3B5BCA08-5908-4682-B936-59F2B5B86872}" type="presParOf" srcId="{3E6A671B-D3E9-4993-9B34-730398DE930B}" destId="{030E4C88-8C68-44B8-A49A-18E35B80CC56}" srcOrd="10" destOrd="0" presId="urn:microsoft.com/office/officeart/2005/8/layout/target3"/>
    <dgm:cxn modelId="{AAFA5662-78F9-4EC1-A1F2-80DB4D710AF0}" type="presParOf" srcId="{3E6A671B-D3E9-4993-9B34-730398DE930B}" destId="{9634619E-B4ED-4808-9FFF-42BF1C62CB38}" srcOrd="11" destOrd="0" presId="urn:microsoft.com/office/officeart/2005/8/layout/target3"/>
    <dgm:cxn modelId="{1EA85FB6-25C9-49B8-912D-C8458CCD23A0}" type="presParOf" srcId="{3E6A671B-D3E9-4993-9B34-730398DE930B}" destId="{01AFBCBC-14E3-4135-B639-E445402D4AE9}" srcOrd="12" destOrd="0" presId="urn:microsoft.com/office/officeart/2005/8/layout/target3"/>
    <dgm:cxn modelId="{162D5D51-EF06-46B3-BAEE-2EAFCA25E3DA}" type="presParOf" srcId="{3E6A671B-D3E9-4993-9B34-730398DE930B}" destId="{DAFFCE6A-8DC0-46AF-B634-01565215A6BD}" srcOrd="13" destOrd="0" presId="urn:microsoft.com/office/officeart/2005/8/layout/target3"/>
    <dgm:cxn modelId="{EAD485C7-9F34-4054-9001-41DBC24B3A3B}" type="presParOf" srcId="{3E6A671B-D3E9-4993-9B34-730398DE930B}" destId="{4C04B1F2-34DD-4FA1-A589-0ABD76EB6383}" srcOrd="14" destOrd="0" presId="urn:microsoft.com/office/officeart/2005/8/layout/target3"/>
    <dgm:cxn modelId="{735B05C3-1C01-42C3-B2A4-FA6E612394A3}" type="presParOf" srcId="{3E6A671B-D3E9-4993-9B34-730398DE930B}" destId="{3B64C5C2-9538-4A60-A5D8-444F2F99E4DC}" srcOrd="15"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774AAEF-2814-4028-BAD6-E50D90157509}" type="doc">
      <dgm:prSet loTypeId="urn:microsoft.com/office/officeart/2005/8/layout/vList3" loCatId="list" qsTypeId="urn:microsoft.com/office/officeart/2005/8/quickstyle/simple1" qsCatId="simple" csTypeId="urn:microsoft.com/office/officeart/2005/8/colors/accent1_2" csCatId="accent1" phldr="1"/>
      <dgm:spPr/>
      <dgm:t>
        <a:bodyPr/>
        <a:lstStyle/>
        <a:p>
          <a:endParaRPr lang="ru-RU"/>
        </a:p>
      </dgm:t>
    </dgm:pt>
    <dgm:pt modelId="{7F190C87-2B59-4EE8-A11D-312A8E08F6F5}">
      <dgm:prSet/>
      <dgm:spPr/>
      <dgm:t>
        <a:bodyPr/>
        <a:lstStyle/>
        <a:p>
          <a:pPr rtl="0"/>
          <a:r>
            <a:rPr lang="de-DE" dirty="0" smtClean="0"/>
            <a:t>Sie bekamen für das Singen vor den Fenstern verschiedene Leckereien</a:t>
          </a:r>
          <a:endParaRPr lang="ru-RU" dirty="0"/>
        </a:p>
      </dgm:t>
    </dgm:pt>
    <dgm:pt modelId="{A9F28B0D-CE7D-45DA-B431-4271F4010E48}" type="parTrans" cxnId="{7C499DBD-3E33-4B8F-BE0F-C700F6141B2D}">
      <dgm:prSet/>
      <dgm:spPr/>
      <dgm:t>
        <a:bodyPr/>
        <a:lstStyle/>
        <a:p>
          <a:endParaRPr lang="ru-RU"/>
        </a:p>
      </dgm:t>
    </dgm:pt>
    <dgm:pt modelId="{ED5EEC4E-4F02-4797-AD86-CF4829D098BF}" type="sibTrans" cxnId="{7C499DBD-3E33-4B8F-BE0F-C700F6141B2D}">
      <dgm:prSet/>
      <dgm:spPr/>
      <dgm:t>
        <a:bodyPr/>
        <a:lstStyle/>
        <a:p>
          <a:endParaRPr lang="ru-RU"/>
        </a:p>
      </dgm:t>
    </dgm:pt>
    <dgm:pt modelId="{6730E94D-7D96-45EA-8953-532863F5ED99}">
      <dgm:prSet/>
      <dgm:spPr/>
      <dgm:t>
        <a:bodyPr/>
        <a:lstStyle/>
        <a:p>
          <a:pPr rtl="0"/>
          <a:r>
            <a:rPr lang="de-DE" dirty="0" smtClean="0"/>
            <a:t>Heutzutage wird dieser Ritus wieder ins Leben gerufen</a:t>
          </a:r>
          <a:endParaRPr lang="ru-RU" dirty="0"/>
        </a:p>
      </dgm:t>
    </dgm:pt>
    <dgm:pt modelId="{5B5D44E7-E4FF-40CA-AF71-D6828D5CD389}" type="parTrans" cxnId="{88DDD9E7-5C45-44C3-8AC1-F667FC51AD5C}">
      <dgm:prSet/>
      <dgm:spPr/>
      <dgm:t>
        <a:bodyPr/>
        <a:lstStyle/>
        <a:p>
          <a:endParaRPr lang="ru-RU"/>
        </a:p>
      </dgm:t>
    </dgm:pt>
    <dgm:pt modelId="{AC917E8B-378D-46EF-BDD4-1DCC63BCD63C}" type="sibTrans" cxnId="{88DDD9E7-5C45-44C3-8AC1-F667FC51AD5C}">
      <dgm:prSet/>
      <dgm:spPr/>
      <dgm:t>
        <a:bodyPr/>
        <a:lstStyle/>
        <a:p>
          <a:endParaRPr lang="ru-RU"/>
        </a:p>
      </dgm:t>
    </dgm:pt>
    <dgm:pt modelId="{8B92016C-958C-47EA-A546-87DA444430C7}" type="pres">
      <dgm:prSet presAssocID="{C774AAEF-2814-4028-BAD6-E50D90157509}" presName="linearFlow" presStyleCnt="0">
        <dgm:presLayoutVars>
          <dgm:dir/>
          <dgm:resizeHandles val="exact"/>
        </dgm:presLayoutVars>
      </dgm:prSet>
      <dgm:spPr/>
      <dgm:t>
        <a:bodyPr/>
        <a:lstStyle/>
        <a:p>
          <a:endParaRPr lang="ru-RU"/>
        </a:p>
      </dgm:t>
    </dgm:pt>
    <dgm:pt modelId="{85716172-D43C-4F3A-98CE-0ABDD8C67A4B}" type="pres">
      <dgm:prSet presAssocID="{7F190C87-2B59-4EE8-A11D-312A8E08F6F5}" presName="composite" presStyleCnt="0"/>
      <dgm:spPr/>
    </dgm:pt>
    <dgm:pt modelId="{0021C8F8-DC7A-4527-99F6-24FF8A129442}" type="pres">
      <dgm:prSet presAssocID="{7F190C87-2B59-4EE8-A11D-312A8E08F6F5}" presName="imgShp" presStyleLbl="fgImgPlace1" presStyleIdx="0" presStyleCnt="2"/>
      <dgm:spPr/>
    </dgm:pt>
    <dgm:pt modelId="{CBD0FEAE-02E8-410A-9C21-F98EFDC0D28C}" type="pres">
      <dgm:prSet presAssocID="{7F190C87-2B59-4EE8-A11D-312A8E08F6F5}" presName="txShp" presStyleLbl="node1" presStyleIdx="0" presStyleCnt="2" custScaleX="115413" custScaleY="102298">
        <dgm:presLayoutVars>
          <dgm:bulletEnabled val="1"/>
        </dgm:presLayoutVars>
      </dgm:prSet>
      <dgm:spPr/>
      <dgm:t>
        <a:bodyPr/>
        <a:lstStyle/>
        <a:p>
          <a:endParaRPr lang="ru-RU"/>
        </a:p>
      </dgm:t>
    </dgm:pt>
    <dgm:pt modelId="{BC8A7982-8B2F-41CF-A000-6514013EA22C}" type="pres">
      <dgm:prSet presAssocID="{ED5EEC4E-4F02-4797-AD86-CF4829D098BF}" presName="spacing" presStyleCnt="0"/>
      <dgm:spPr/>
    </dgm:pt>
    <dgm:pt modelId="{164FFB02-6AAA-42F3-B79E-60C3FA1705F2}" type="pres">
      <dgm:prSet presAssocID="{6730E94D-7D96-45EA-8953-532863F5ED99}" presName="composite" presStyleCnt="0"/>
      <dgm:spPr/>
    </dgm:pt>
    <dgm:pt modelId="{50179DCD-204F-47DD-B242-34B28FEADC2D}" type="pres">
      <dgm:prSet presAssocID="{6730E94D-7D96-45EA-8953-532863F5ED99}" presName="imgShp" presStyleLbl="fgImgPlace1" presStyleIdx="1" presStyleCnt="2"/>
      <dgm:spPr/>
    </dgm:pt>
    <dgm:pt modelId="{498ECAEA-F239-4350-91DB-688F4B9E01A6}" type="pres">
      <dgm:prSet presAssocID="{6730E94D-7D96-45EA-8953-532863F5ED99}" presName="txShp" presStyleLbl="node1" presStyleIdx="1" presStyleCnt="2" custScaleX="120040" custScaleY="90589">
        <dgm:presLayoutVars>
          <dgm:bulletEnabled val="1"/>
        </dgm:presLayoutVars>
      </dgm:prSet>
      <dgm:spPr/>
      <dgm:t>
        <a:bodyPr/>
        <a:lstStyle/>
        <a:p>
          <a:endParaRPr lang="ru-RU"/>
        </a:p>
      </dgm:t>
    </dgm:pt>
  </dgm:ptLst>
  <dgm:cxnLst>
    <dgm:cxn modelId="{46C31126-C0D9-40A5-A776-716EE02A4DC0}" type="presOf" srcId="{7F190C87-2B59-4EE8-A11D-312A8E08F6F5}" destId="{CBD0FEAE-02E8-410A-9C21-F98EFDC0D28C}" srcOrd="0" destOrd="0" presId="urn:microsoft.com/office/officeart/2005/8/layout/vList3"/>
    <dgm:cxn modelId="{BFDBEFC0-7D39-476B-A33F-37717A8E62A3}" type="presOf" srcId="{C774AAEF-2814-4028-BAD6-E50D90157509}" destId="{8B92016C-958C-47EA-A546-87DA444430C7}" srcOrd="0" destOrd="0" presId="urn:microsoft.com/office/officeart/2005/8/layout/vList3"/>
    <dgm:cxn modelId="{88DDD9E7-5C45-44C3-8AC1-F667FC51AD5C}" srcId="{C774AAEF-2814-4028-BAD6-E50D90157509}" destId="{6730E94D-7D96-45EA-8953-532863F5ED99}" srcOrd="1" destOrd="0" parTransId="{5B5D44E7-E4FF-40CA-AF71-D6828D5CD389}" sibTransId="{AC917E8B-378D-46EF-BDD4-1DCC63BCD63C}"/>
    <dgm:cxn modelId="{7C499DBD-3E33-4B8F-BE0F-C700F6141B2D}" srcId="{C774AAEF-2814-4028-BAD6-E50D90157509}" destId="{7F190C87-2B59-4EE8-A11D-312A8E08F6F5}" srcOrd="0" destOrd="0" parTransId="{A9F28B0D-CE7D-45DA-B431-4271F4010E48}" sibTransId="{ED5EEC4E-4F02-4797-AD86-CF4829D098BF}"/>
    <dgm:cxn modelId="{1C04813E-6AE6-42B2-BA96-53E9DF356CC2}" type="presOf" srcId="{6730E94D-7D96-45EA-8953-532863F5ED99}" destId="{498ECAEA-F239-4350-91DB-688F4B9E01A6}" srcOrd="0" destOrd="0" presId="urn:microsoft.com/office/officeart/2005/8/layout/vList3"/>
    <dgm:cxn modelId="{BCEFCAF9-60F1-4511-A516-BF744CA88AF8}" type="presParOf" srcId="{8B92016C-958C-47EA-A546-87DA444430C7}" destId="{85716172-D43C-4F3A-98CE-0ABDD8C67A4B}" srcOrd="0" destOrd="0" presId="urn:microsoft.com/office/officeart/2005/8/layout/vList3"/>
    <dgm:cxn modelId="{D6F70A75-2389-4218-A510-0F8EDAF42A44}" type="presParOf" srcId="{85716172-D43C-4F3A-98CE-0ABDD8C67A4B}" destId="{0021C8F8-DC7A-4527-99F6-24FF8A129442}" srcOrd="0" destOrd="0" presId="urn:microsoft.com/office/officeart/2005/8/layout/vList3"/>
    <dgm:cxn modelId="{17CACF62-FC78-4675-9F92-EC02713CA8B2}" type="presParOf" srcId="{85716172-D43C-4F3A-98CE-0ABDD8C67A4B}" destId="{CBD0FEAE-02E8-410A-9C21-F98EFDC0D28C}" srcOrd="1" destOrd="0" presId="urn:microsoft.com/office/officeart/2005/8/layout/vList3"/>
    <dgm:cxn modelId="{954634F7-D330-43E0-B778-3E29BE1172AE}" type="presParOf" srcId="{8B92016C-958C-47EA-A546-87DA444430C7}" destId="{BC8A7982-8B2F-41CF-A000-6514013EA22C}" srcOrd="1" destOrd="0" presId="urn:microsoft.com/office/officeart/2005/8/layout/vList3"/>
    <dgm:cxn modelId="{D42D98EF-1FE6-49A5-AA0F-BB8F14E996F9}" type="presParOf" srcId="{8B92016C-958C-47EA-A546-87DA444430C7}" destId="{164FFB02-6AAA-42F3-B79E-60C3FA1705F2}" srcOrd="2" destOrd="0" presId="urn:microsoft.com/office/officeart/2005/8/layout/vList3"/>
    <dgm:cxn modelId="{EB83A78B-0A53-408F-9839-DF6418BC1961}" type="presParOf" srcId="{164FFB02-6AAA-42F3-B79E-60C3FA1705F2}" destId="{50179DCD-204F-47DD-B242-34B28FEADC2D}" srcOrd="0" destOrd="0" presId="urn:microsoft.com/office/officeart/2005/8/layout/vList3"/>
    <dgm:cxn modelId="{FFB3A39C-56B8-424A-B6A8-5E123695F9EA}" type="presParOf" srcId="{164FFB02-6AAA-42F3-B79E-60C3FA1705F2}" destId="{498ECAEA-F239-4350-91DB-688F4B9E01A6}"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747390C-15B5-45A3-973F-9651050CDF51}"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ru-RU"/>
        </a:p>
      </dgm:t>
    </dgm:pt>
    <dgm:pt modelId="{80101D71-37CF-43D7-A527-B4D0FE5B8075}">
      <dgm:prSet/>
      <dgm:spPr/>
      <dgm:t>
        <a:bodyPr/>
        <a:lstStyle/>
        <a:p>
          <a:pPr rtl="0"/>
          <a:r>
            <a:rPr lang="de-DE" dirty="0" smtClean="0"/>
            <a:t>Bis zu Beginn des 20. Jahrhunderts war die Banja </a:t>
          </a:r>
          <a:r>
            <a:rPr lang="de-DE" b="1" dirty="0" smtClean="0"/>
            <a:t>(Russische Sauna, Dampfbad)</a:t>
          </a:r>
          <a:r>
            <a:rPr lang="de-DE" dirty="0" smtClean="0"/>
            <a:t> das wichtigste Bedürfnis im häuslichen Leben. </a:t>
          </a:r>
          <a:endParaRPr lang="ru-RU" dirty="0"/>
        </a:p>
      </dgm:t>
    </dgm:pt>
    <dgm:pt modelId="{E3A39691-36BA-47B1-82F7-F0C878FE91D1}" type="parTrans" cxnId="{3FB9FF93-7FE5-4A15-B2BF-C463FB414205}">
      <dgm:prSet/>
      <dgm:spPr/>
      <dgm:t>
        <a:bodyPr/>
        <a:lstStyle/>
        <a:p>
          <a:endParaRPr lang="ru-RU"/>
        </a:p>
      </dgm:t>
    </dgm:pt>
    <dgm:pt modelId="{9CB36AB5-DF8B-42A6-B074-595E3067A744}" type="sibTrans" cxnId="{3FB9FF93-7FE5-4A15-B2BF-C463FB414205}">
      <dgm:prSet/>
      <dgm:spPr/>
      <dgm:t>
        <a:bodyPr/>
        <a:lstStyle/>
        <a:p>
          <a:endParaRPr lang="ru-RU"/>
        </a:p>
      </dgm:t>
    </dgm:pt>
    <dgm:pt modelId="{2D5ABA8E-6D96-45CB-8463-CC07C4EFEF9C}" type="pres">
      <dgm:prSet presAssocID="{8747390C-15B5-45A3-973F-9651050CDF51}" presName="Name0" presStyleCnt="0">
        <dgm:presLayoutVars>
          <dgm:chMax val="7"/>
          <dgm:dir/>
          <dgm:animLvl val="lvl"/>
          <dgm:resizeHandles val="exact"/>
        </dgm:presLayoutVars>
      </dgm:prSet>
      <dgm:spPr/>
      <dgm:t>
        <a:bodyPr/>
        <a:lstStyle/>
        <a:p>
          <a:endParaRPr lang="ru-RU"/>
        </a:p>
      </dgm:t>
    </dgm:pt>
    <dgm:pt modelId="{00C9C776-1473-4C20-8102-7DDE616EB198}" type="pres">
      <dgm:prSet presAssocID="{80101D71-37CF-43D7-A527-B4D0FE5B8075}" presName="circle1" presStyleLbl="node1" presStyleIdx="0" presStyleCnt="1"/>
      <dgm:spPr/>
    </dgm:pt>
    <dgm:pt modelId="{04E591AE-6C6B-4616-8282-A8FE82D48D95}" type="pres">
      <dgm:prSet presAssocID="{80101D71-37CF-43D7-A527-B4D0FE5B8075}" presName="space" presStyleCnt="0"/>
      <dgm:spPr/>
    </dgm:pt>
    <dgm:pt modelId="{14752DBE-7726-4787-A17B-877943D21330}" type="pres">
      <dgm:prSet presAssocID="{80101D71-37CF-43D7-A527-B4D0FE5B8075}" presName="rect1" presStyleLbl="alignAcc1" presStyleIdx="0" presStyleCnt="1"/>
      <dgm:spPr/>
      <dgm:t>
        <a:bodyPr/>
        <a:lstStyle/>
        <a:p>
          <a:endParaRPr lang="ru-RU"/>
        </a:p>
      </dgm:t>
    </dgm:pt>
    <dgm:pt modelId="{5358EB97-79F4-484A-8757-31055A574F76}" type="pres">
      <dgm:prSet presAssocID="{80101D71-37CF-43D7-A527-B4D0FE5B8075}" presName="rect1ParTxNoCh" presStyleLbl="alignAcc1" presStyleIdx="0" presStyleCnt="1">
        <dgm:presLayoutVars>
          <dgm:chMax val="1"/>
          <dgm:bulletEnabled val="1"/>
        </dgm:presLayoutVars>
      </dgm:prSet>
      <dgm:spPr/>
      <dgm:t>
        <a:bodyPr/>
        <a:lstStyle/>
        <a:p>
          <a:endParaRPr lang="ru-RU"/>
        </a:p>
      </dgm:t>
    </dgm:pt>
  </dgm:ptLst>
  <dgm:cxnLst>
    <dgm:cxn modelId="{3D40739D-5DCC-4DD5-9752-055E485B298B}" type="presOf" srcId="{80101D71-37CF-43D7-A527-B4D0FE5B8075}" destId="{5358EB97-79F4-484A-8757-31055A574F76}" srcOrd="1" destOrd="0" presId="urn:microsoft.com/office/officeart/2005/8/layout/target3"/>
    <dgm:cxn modelId="{D30863EA-08A7-4F61-9CD5-EFED50BD6D41}" type="presOf" srcId="{8747390C-15B5-45A3-973F-9651050CDF51}" destId="{2D5ABA8E-6D96-45CB-8463-CC07C4EFEF9C}" srcOrd="0" destOrd="0" presId="urn:microsoft.com/office/officeart/2005/8/layout/target3"/>
    <dgm:cxn modelId="{9A83E0D2-1890-469F-AE29-F0DC31858978}" type="presOf" srcId="{80101D71-37CF-43D7-A527-B4D0FE5B8075}" destId="{14752DBE-7726-4787-A17B-877943D21330}" srcOrd="0" destOrd="0" presId="urn:microsoft.com/office/officeart/2005/8/layout/target3"/>
    <dgm:cxn modelId="{3FB9FF93-7FE5-4A15-B2BF-C463FB414205}" srcId="{8747390C-15B5-45A3-973F-9651050CDF51}" destId="{80101D71-37CF-43D7-A527-B4D0FE5B8075}" srcOrd="0" destOrd="0" parTransId="{E3A39691-36BA-47B1-82F7-F0C878FE91D1}" sibTransId="{9CB36AB5-DF8B-42A6-B074-595E3067A744}"/>
    <dgm:cxn modelId="{92CF9C66-F46D-4A6F-94A7-277490A9388E}" type="presParOf" srcId="{2D5ABA8E-6D96-45CB-8463-CC07C4EFEF9C}" destId="{00C9C776-1473-4C20-8102-7DDE616EB198}" srcOrd="0" destOrd="0" presId="urn:microsoft.com/office/officeart/2005/8/layout/target3"/>
    <dgm:cxn modelId="{4C5D49C6-CDF9-47A4-B517-D13661724561}" type="presParOf" srcId="{2D5ABA8E-6D96-45CB-8463-CC07C4EFEF9C}" destId="{04E591AE-6C6B-4616-8282-A8FE82D48D95}" srcOrd="1" destOrd="0" presId="urn:microsoft.com/office/officeart/2005/8/layout/target3"/>
    <dgm:cxn modelId="{15EAFE5A-E107-4493-887D-88C675AC3C3C}" type="presParOf" srcId="{2D5ABA8E-6D96-45CB-8463-CC07C4EFEF9C}" destId="{14752DBE-7726-4787-A17B-877943D21330}" srcOrd="2" destOrd="0" presId="urn:microsoft.com/office/officeart/2005/8/layout/target3"/>
    <dgm:cxn modelId="{F098E628-7007-40BE-A97C-1BCE7CCBED13}" type="presParOf" srcId="{2D5ABA8E-6D96-45CB-8463-CC07C4EFEF9C}" destId="{5358EB97-79F4-484A-8757-31055A574F76}"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32DF285-A0C0-4A9B-B690-376CCBC36F03}"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ru-RU"/>
        </a:p>
      </dgm:t>
    </dgm:pt>
    <dgm:pt modelId="{995004A6-5534-4599-9121-86ECAA0F6A1B}">
      <dgm:prSet/>
      <dgm:spPr/>
      <dgm:t>
        <a:bodyPr/>
        <a:lstStyle/>
        <a:p>
          <a:pPr rtl="0"/>
          <a:r>
            <a:rPr lang="de-DE" dirty="0" smtClean="0"/>
            <a:t>Am 13. Januar dieser neuen Zeitrechnung feierte man jedoch weiterhin das Altneujahr, das als "echtes" Neujahr galt. </a:t>
          </a:r>
          <a:endParaRPr lang="ru-RU" dirty="0"/>
        </a:p>
      </dgm:t>
    </dgm:pt>
    <dgm:pt modelId="{A884C3EB-3CC9-49E7-9184-C12995BB888B}" type="parTrans" cxnId="{90B1D8A9-E975-43A2-A115-3566FA807F52}">
      <dgm:prSet/>
      <dgm:spPr/>
      <dgm:t>
        <a:bodyPr/>
        <a:lstStyle/>
        <a:p>
          <a:endParaRPr lang="ru-RU"/>
        </a:p>
      </dgm:t>
    </dgm:pt>
    <dgm:pt modelId="{B1F0AAAF-D4E7-4F10-92D9-4C1856FDBAC3}" type="sibTrans" cxnId="{90B1D8A9-E975-43A2-A115-3566FA807F52}">
      <dgm:prSet/>
      <dgm:spPr/>
      <dgm:t>
        <a:bodyPr/>
        <a:lstStyle/>
        <a:p>
          <a:endParaRPr lang="ru-RU"/>
        </a:p>
      </dgm:t>
    </dgm:pt>
    <dgm:pt modelId="{613F3529-0DC1-4F3E-88D1-4949D1A6104E}" type="pres">
      <dgm:prSet presAssocID="{432DF285-A0C0-4A9B-B690-376CCBC36F03}" presName="Name0" presStyleCnt="0">
        <dgm:presLayoutVars>
          <dgm:chMax val="7"/>
          <dgm:dir/>
          <dgm:animLvl val="lvl"/>
          <dgm:resizeHandles val="exact"/>
        </dgm:presLayoutVars>
      </dgm:prSet>
      <dgm:spPr/>
      <dgm:t>
        <a:bodyPr/>
        <a:lstStyle/>
        <a:p>
          <a:endParaRPr lang="ru-RU"/>
        </a:p>
      </dgm:t>
    </dgm:pt>
    <dgm:pt modelId="{531DDED0-4584-4DD6-A503-9FA1BD17BBA4}" type="pres">
      <dgm:prSet presAssocID="{995004A6-5534-4599-9121-86ECAA0F6A1B}" presName="circle1" presStyleLbl="node1" presStyleIdx="0" presStyleCnt="1"/>
      <dgm:spPr/>
    </dgm:pt>
    <dgm:pt modelId="{2427CD79-F888-4779-B8B5-C8102E160285}" type="pres">
      <dgm:prSet presAssocID="{995004A6-5534-4599-9121-86ECAA0F6A1B}" presName="space" presStyleCnt="0"/>
      <dgm:spPr/>
    </dgm:pt>
    <dgm:pt modelId="{FEBE5724-54D8-4316-B692-153D9E22DCBE}" type="pres">
      <dgm:prSet presAssocID="{995004A6-5534-4599-9121-86ECAA0F6A1B}" presName="rect1" presStyleLbl="alignAcc1" presStyleIdx="0" presStyleCnt="1"/>
      <dgm:spPr/>
      <dgm:t>
        <a:bodyPr/>
        <a:lstStyle/>
        <a:p>
          <a:endParaRPr lang="ru-RU"/>
        </a:p>
      </dgm:t>
    </dgm:pt>
    <dgm:pt modelId="{8A027AE2-2B58-4C5B-84CA-1A81B7B8E8BF}" type="pres">
      <dgm:prSet presAssocID="{995004A6-5534-4599-9121-86ECAA0F6A1B}" presName="rect1ParTxNoCh" presStyleLbl="alignAcc1" presStyleIdx="0" presStyleCnt="1">
        <dgm:presLayoutVars>
          <dgm:chMax val="1"/>
          <dgm:bulletEnabled val="1"/>
        </dgm:presLayoutVars>
      </dgm:prSet>
      <dgm:spPr/>
      <dgm:t>
        <a:bodyPr/>
        <a:lstStyle/>
        <a:p>
          <a:endParaRPr lang="ru-RU"/>
        </a:p>
      </dgm:t>
    </dgm:pt>
  </dgm:ptLst>
  <dgm:cxnLst>
    <dgm:cxn modelId="{FB72DB08-AE0A-46EA-AE0F-0358EFD50B47}" type="presOf" srcId="{995004A6-5534-4599-9121-86ECAA0F6A1B}" destId="{FEBE5724-54D8-4316-B692-153D9E22DCBE}" srcOrd="0" destOrd="0" presId="urn:microsoft.com/office/officeart/2005/8/layout/target3"/>
    <dgm:cxn modelId="{E85F9B69-91D2-482A-9FD5-A85B68325182}" type="presOf" srcId="{995004A6-5534-4599-9121-86ECAA0F6A1B}" destId="{8A027AE2-2B58-4C5B-84CA-1A81B7B8E8BF}" srcOrd="1" destOrd="0" presId="urn:microsoft.com/office/officeart/2005/8/layout/target3"/>
    <dgm:cxn modelId="{430F5BCE-780A-4033-9E07-6BF028A78739}" type="presOf" srcId="{432DF285-A0C0-4A9B-B690-376CCBC36F03}" destId="{613F3529-0DC1-4F3E-88D1-4949D1A6104E}" srcOrd="0" destOrd="0" presId="urn:microsoft.com/office/officeart/2005/8/layout/target3"/>
    <dgm:cxn modelId="{90B1D8A9-E975-43A2-A115-3566FA807F52}" srcId="{432DF285-A0C0-4A9B-B690-376CCBC36F03}" destId="{995004A6-5534-4599-9121-86ECAA0F6A1B}" srcOrd="0" destOrd="0" parTransId="{A884C3EB-3CC9-49E7-9184-C12995BB888B}" sibTransId="{B1F0AAAF-D4E7-4F10-92D9-4C1856FDBAC3}"/>
    <dgm:cxn modelId="{41AAFC57-7614-4539-AC66-5FBC8A18ECB7}" type="presParOf" srcId="{613F3529-0DC1-4F3E-88D1-4949D1A6104E}" destId="{531DDED0-4584-4DD6-A503-9FA1BD17BBA4}" srcOrd="0" destOrd="0" presId="urn:microsoft.com/office/officeart/2005/8/layout/target3"/>
    <dgm:cxn modelId="{94F884E6-7F3E-4F79-ABB4-356F87DB7BFB}" type="presParOf" srcId="{613F3529-0DC1-4F3E-88D1-4949D1A6104E}" destId="{2427CD79-F888-4779-B8B5-C8102E160285}" srcOrd="1" destOrd="0" presId="urn:microsoft.com/office/officeart/2005/8/layout/target3"/>
    <dgm:cxn modelId="{93FA3319-2519-4E68-A1F2-3B97C14AE4BD}" type="presParOf" srcId="{613F3529-0DC1-4F3E-88D1-4949D1A6104E}" destId="{FEBE5724-54D8-4316-B692-153D9E22DCBE}" srcOrd="2" destOrd="0" presId="urn:microsoft.com/office/officeart/2005/8/layout/target3"/>
    <dgm:cxn modelId="{696A9A49-CFEE-4CC1-9111-EF37BFEA8920}" type="presParOf" srcId="{613F3529-0DC1-4F3E-88D1-4949D1A6104E}" destId="{8A027AE2-2B58-4C5B-84CA-1A81B7B8E8BF}" srcOrd="3" destOrd="0" presId="urn:microsoft.com/office/officeart/2005/8/layout/targe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736FF27-2A67-4620-888F-EFE550D5CA2D}" type="doc">
      <dgm:prSet loTypeId="urn:microsoft.com/office/officeart/2005/8/layout/target3" loCatId="relationship" qsTypeId="urn:microsoft.com/office/officeart/2005/8/quickstyle/simple2" qsCatId="simple" csTypeId="urn:microsoft.com/office/officeart/2005/8/colors/accent0_1" csCatId="mainScheme" phldr="1"/>
      <dgm:spPr/>
      <dgm:t>
        <a:bodyPr/>
        <a:lstStyle/>
        <a:p>
          <a:endParaRPr lang="ru-RU"/>
        </a:p>
      </dgm:t>
    </dgm:pt>
    <dgm:pt modelId="{091E3230-0804-4FC5-9D5E-925901A0700F}">
      <dgm:prSet/>
      <dgm:spPr/>
      <dgm:t>
        <a:bodyPr/>
        <a:lstStyle/>
        <a:p>
          <a:pPr rtl="0"/>
          <a:r>
            <a:rPr lang="de-DE" b="1" dirty="0" smtClean="0"/>
            <a:t>Die engere Verbindung zur Natur lässt Feste wie das Erntedankfest in ländlichen Regionen eine größere Bedeutung zukommen</a:t>
          </a:r>
          <a:endParaRPr lang="ru-RU" b="1" dirty="0"/>
        </a:p>
      </dgm:t>
    </dgm:pt>
    <dgm:pt modelId="{9ABF06BD-EB55-488D-9892-F1A08663A6B8}" type="parTrans" cxnId="{E75C7AF6-A35B-4A07-ADF0-B6131489B12F}">
      <dgm:prSet/>
      <dgm:spPr/>
      <dgm:t>
        <a:bodyPr/>
        <a:lstStyle/>
        <a:p>
          <a:endParaRPr lang="ru-RU"/>
        </a:p>
      </dgm:t>
    </dgm:pt>
    <dgm:pt modelId="{D169CE64-513A-4FE3-833D-1AE4EBB22210}" type="sibTrans" cxnId="{E75C7AF6-A35B-4A07-ADF0-B6131489B12F}">
      <dgm:prSet/>
      <dgm:spPr/>
      <dgm:t>
        <a:bodyPr/>
        <a:lstStyle/>
        <a:p>
          <a:endParaRPr lang="ru-RU"/>
        </a:p>
      </dgm:t>
    </dgm:pt>
    <dgm:pt modelId="{607BBE1D-3ED8-49C4-BB71-6593619D55B7}" type="pres">
      <dgm:prSet presAssocID="{1736FF27-2A67-4620-888F-EFE550D5CA2D}" presName="Name0" presStyleCnt="0">
        <dgm:presLayoutVars>
          <dgm:chMax val="7"/>
          <dgm:dir/>
          <dgm:animLvl val="lvl"/>
          <dgm:resizeHandles val="exact"/>
        </dgm:presLayoutVars>
      </dgm:prSet>
      <dgm:spPr/>
      <dgm:t>
        <a:bodyPr/>
        <a:lstStyle/>
        <a:p>
          <a:endParaRPr lang="ru-RU"/>
        </a:p>
      </dgm:t>
    </dgm:pt>
    <dgm:pt modelId="{52DE4F62-3840-4EC6-96EC-49C3420EE8B4}" type="pres">
      <dgm:prSet presAssocID="{091E3230-0804-4FC5-9D5E-925901A0700F}" presName="circle1" presStyleLbl="node1" presStyleIdx="0" presStyleCnt="1"/>
      <dgm:spPr/>
    </dgm:pt>
    <dgm:pt modelId="{3D5173B7-08C0-4BDB-B71D-E8FE4930C021}" type="pres">
      <dgm:prSet presAssocID="{091E3230-0804-4FC5-9D5E-925901A0700F}" presName="space" presStyleCnt="0"/>
      <dgm:spPr/>
    </dgm:pt>
    <dgm:pt modelId="{C5DC1F7A-85BD-43F6-A09C-509F478A42FD}" type="pres">
      <dgm:prSet presAssocID="{091E3230-0804-4FC5-9D5E-925901A0700F}" presName="rect1" presStyleLbl="alignAcc1" presStyleIdx="0" presStyleCnt="1"/>
      <dgm:spPr/>
      <dgm:t>
        <a:bodyPr/>
        <a:lstStyle/>
        <a:p>
          <a:endParaRPr lang="ru-RU"/>
        </a:p>
      </dgm:t>
    </dgm:pt>
    <dgm:pt modelId="{AFF0F610-4FE5-4A73-A683-9E5005C9DA59}" type="pres">
      <dgm:prSet presAssocID="{091E3230-0804-4FC5-9D5E-925901A0700F}" presName="rect1ParTxNoCh" presStyleLbl="alignAcc1" presStyleIdx="0" presStyleCnt="1">
        <dgm:presLayoutVars>
          <dgm:chMax val="1"/>
          <dgm:bulletEnabled val="1"/>
        </dgm:presLayoutVars>
      </dgm:prSet>
      <dgm:spPr/>
      <dgm:t>
        <a:bodyPr/>
        <a:lstStyle/>
        <a:p>
          <a:endParaRPr lang="ru-RU"/>
        </a:p>
      </dgm:t>
    </dgm:pt>
  </dgm:ptLst>
  <dgm:cxnLst>
    <dgm:cxn modelId="{E75C7AF6-A35B-4A07-ADF0-B6131489B12F}" srcId="{1736FF27-2A67-4620-888F-EFE550D5CA2D}" destId="{091E3230-0804-4FC5-9D5E-925901A0700F}" srcOrd="0" destOrd="0" parTransId="{9ABF06BD-EB55-488D-9892-F1A08663A6B8}" sibTransId="{D169CE64-513A-4FE3-833D-1AE4EBB22210}"/>
    <dgm:cxn modelId="{086EB4ED-2DA4-46DF-9DC1-70E7A5786319}" type="presOf" srcId="{091E3230-0804-4FC5-9D5E-925901A0700F}" destId="{AFF0F610-4FE5-4A73-A683-9E5005C9DA59}" srcOrd="1" destOrd="0" presId="urn:microsoft.com/office/officeart/2005/8/layout/target3"/>
    <dgm:cxn modelId="{1225C20B-DD7D-483D-942A-73C30099643E}" type="presOf" srcId="{091E3230-0804-4FC5-9D5E-925901A0700F}" destId="{C5DC1F7A-85BD-43F6-A09C-509F478A42FD}" srcOrd="0" destOrd="0" presId="urn:microsoft.com/office/officeart/2005/8/layout/target3"/>
    <dgm:cxn modelId="{BEE9AE73-299C-4D3C-AA72-24DEAA6E440C}" type="presOf" srcId="{1736FF27-2A67-4620-888F-EFE550D5CA2D}" destId="{607BBE1D-3ED8-49C4-BB71-6593619D55B7}" srcOrd="0" destOrd="0" presId="urn:microsoft.com/office/officeart/2005/8/layout/target3"/>
    <dgm:cxn modelId="{64B5D777-20EE-4D08-B4AC-F9633AB5ADF4}" type="presParOf" srcId="{607BBE1D-3ED8-49C4-BB71-6593619D55B7}" destId="{52DE4F62-3840-4EC6-96EC-49C3420EE8B4}" srcOrd="0" destOrd="0" presId="urn:microsoft.com/office/officeart/2005/8/layout/target3"/>
    <dgm:cxn modelId="{D2517BB6-E9D9-4C3D-889B-5C335BA952F8}" type="presParOf" srcId="{607BBE1D-3ED8-49C4-BB71-6593619D55B7}" destId="{3D5173B7-08C0-4BDB-B71D-E8FE4930C021}" srcOrd="1" destOrd="0" presId="urn:microsoft.com/office/officeart/2005/8/layout/target3"/>
    <dgm:cxn modelId="{02EF534B-883F-421F-837F-016A22B6C127}" type="presParOf" srcId="{607BBE1D-3ED8-49C4-BB71-6593619D55B7}" destId="{C5DC1F7A-85BD-43F6-A09C-509F478A42FD}" srcOrd="2" destOrd="0" presId="urn:microsoft.com/office/officeart/2005/8/layout/target3"/>
    <dgm:cxn modelId="{1AB06221-C315-4D0C-9BCC-5B6FDC6BF1B9}" type="presParOf" srcId="{607BBE1D-3ED8-49C4-BB71-6593619D55B7}" destId="{AFF0F610-4FE5-4A73-A683-9E5005C9DA59}" srcOrd="3" destOrd="0" presId="urn:microsoft.com/office/officeart/2005/8/layout/targe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E890B68-62D7-4666-8207-809913CD1AB2}" type="doc">
      <dgm:prSet loTypeId="urn:microsoft.com/office/officeart/2005/8/layout/venn1" loCatId="relationship" qsTypeId="urn:microsoft.com/office/officeart/2005/8/quickstyle/simple1" qsCatId="simple" csTypeId="urn:microsoft.com/office/officeart/2005/8/colors/colorful4" csCatId="colorful" phldr="1"/>
      <dgm:spPr/>
      <dgm:t>
        <a:bodyPr/>
        <a:lstStyle/>
        <a:p>
          <a:endParaRPr lang="ru-RU"/>
        </a:p>
      </dgm:t>
    </dgm:pt>
    <dgm:pt modelId="{09944C90-B6F5-45B4-A705-BAD854C3C4D8}">
      <dgm:prSet custT="1">
        <dgm:style>
          <a:lnRef idx="2">
            <a:schemeClr val="accent2"/>
          </a:lnRef>
          <a:fillRef idx="1">
            <a:schemeClr val="lt1"/>
          </a:fillRef>
          <a:effectRef idx="0">
            <a:schemeClr val="accent2"/>
          </a:effectRef>
          <a:fontRef idx="minor">
            <a:schemeClr val="dk1"/>
          </a:fontRef>
        </dgm:style>
      </dgm:prSet>
      <dgm:spPr/>
      <dgm:t>
        <a:bodyPr/>
        <a:lstStyle/>
        <a:p>
          <a:pPr rtl="0"/>
          <a:r>
            <a:rPr lang="de-DE" sz="2000" dirty="0" smtClean="0"/>
            <a:t>Dazu gehören</a:t>
          </a:r>
          <a:r>
            <a:rPr lang="en-US" sz="2000" dirty="0" smtClean="0"/>
            <a:t>:</a:t>
          </a:r>
          <a:endParaRPr lang="ru-RU" sz="2000" dirty="0"/>
        </a:p>
      </dgm:t>
    </dgm:pt>
    <dgm:pt modelId="{3ED60387-70EA-4B33-8049-6DB4BF567A70}" type="parTrans" cxnId="{86171CA2-B015-4D4A-97DD-188EAB869E96}">
      <dgm:prSet/>
      <dgm:spPr/>
      <dgm:t>
        <a:bodyPr/>
        <a:lstStyle/>
        <a:p>
          <a:endParaRPr lang="ru-RU"/>
        </a:p>
      </dgm:t>
    </dgm:pt>
    <dgm:pt modelId="{921505B4-A9FB-449A-9D20-55ED198F2CB4}" type="sibTrans" cxnId="{86171CA2-B015-4D4A-97DD-188EAB869E96}">
      <dgm:prSet/>
      <dgm:spPr/>
      <dgm:t>
        <a:bodyPr/>
        <a:lstStyle/>
        <a:p>
          <a:endParaRPr lang="ru-RU"/>
        </a:p>
      </dgm:t>
    </dgm:pt>
    <dgm:pt modelId="{B465F278-3F55-482E-A9C5-24EA61FD4DB7}">
      <dgm:prSet custT="1"/>
      <dgm:spPr/>
      <dgm:t>
        <a:bodyPr/>
        <a:lstStyle/>
        <a:p>
          <a:pPr rtl="0"/>
          <a:r>
            <a:rPr lang="de-DE" sz="2000" dirty="0" smtClean="0"/>
            <a:t>Höflichkeit</a:t>
          </a:r>
          <a:endParaRPr lang="en-US" sz="2000" dirty="0"/>
        </a:p>
      </dgm:t>
    </dgm:pt>
    <dgm:pt modelId="{FFA8D65D-58D2-4A81-93F0-A28F6819FF3C}" type="parTrans" cxnId="{09594FF5-B155-4238-8501-AF531EF6610F}">
      <dgm:prSet/>
      <dgm:spPr/>
      <dgm:t>
        <a:bodyPr/>
        <a:lstStyle/>
        <a:p>
          <a:endParaRPr lang="ru-RU"/>
        </a:p>
      </dgm:t>
    </dgm:pt>
    <dgm:pt modelId="{8C19D4FF-F21C-4D7D-B374-E9BBE54B1F8E}" type="sibTrans" cxnId="{09594FF5-B155-4238-8501-AF531EF6610F}">
      <dgm:prSet/>
      <dgm:spPr/>
      <dgm:t>
        <a:bodyPr/>
        <a:lstStyle/>
        <a:p>
          <a:endParaRPr lang="ru-RU"/>
        </a:p>
      </dgm:t>
    </dgm:pt>
    <dgm:pt modelId="{ABDAD923-0C54-4638-8147-E8B870D41F0A}">
      <dgm:prSet custT="1"/>
      <dgm:spPr/>
      <dgm:t>
        <a:bodyPr/>
        <a:lstStyle/>
        <a:p>
          <a:pPr rtl="0"/>
          <a:r>
            <a:rPr lang="de-DE" sz="2000" dirty="0" smtClean="0"/>
            <a:t>Pünktlichkeit</a:t>
          </a:r>
          <a:endParaRPr lang="ru-RU" sz="2000" dirty="0"/>
        </a:p>
      </dgm:t>
    </dgm:pt>
    <dgm:pt modelId="{1C058E99-F349-4262-AAEF-E6F543AAB047}" type="parTrans" cxnId="{687E8E9C-DDC2-4880-A854-3E7C2A22D4E9}">
      <dgm:prSet/>
      <dgm:spPr/>
      <dgm:t>
        <a:bodyPr/>
        <a:lstStyle/>
        <a:p>
          <a:endParaRPr lang="ru-RU"/>
        </a:p>
      </dgm:t>
    </dgm:pt>
    <dgm:pt modelId="{205E7514-34C2-4E2C-A095-1DAF5D75FA8A}" type="sibTrans" cxnId="{687E8E9C-DDC2-4880-A854-3E7C2A22D4E9}">
      <dgm:prSet/>
      <dgm:spPr/>
      <dgm:t>
        <a:bodyPr/>
        <a:lstStyle/>
        <a:p>
          <a:endParaRPr lang="ru-RU"/>
        </a:p>
      </dgm:t>
    </dgm:pt>
    <dgm:pt modelId="{1ECCB766-40AB-4ACF-AC64-0478A26BF22D}">
      <dgm:prSet custT="1"/>
      <dgm:spPr/>
      <dgm:t>
        <a:bodyPr/>
        <a:lstStyle/>
        <a:p>
          <a:pPr rtl="0"/>
          <a:r>
            <a:rPr lang="de-DE" sz="2000" dirty="0" smtClean="0"/>
            <a:t>Hilfsbereitschaft </a:t>
          </a:r>
          <a:endParaRPr lang="ru-RU" sz="2000" dirty="0"/>
        </a:p>
      </dgm:t>
    </dgm:pt>
    <dgm:pt modelId="{F650038B-5C3F-40C7-A415-A5A95992BC7A}" type="parTrans" cxnId="{472AA476-2BA0-4674-89E0-6B7074F31241}">
      <dgm:prSet/>
      <dgm:spPr/>
      <dgm:t>
        <a:bodyPr/>
        <a:lstStyle/>
        <a:p>
          <a:endParaRPr lang="ru-RU"/>
        </a:p>
      </dgm:t>
    </dgm:pt>
    <dgm:pt modelId="{FAE7D335-CD79-46AE-86CD-9D825A4890FB}" type="sibTrans" cxnId="{472AA476-2BA0-4674-89E0-6B7074F31241}">
      <dgm:prSet/>
      <dgm:spPr/>
      <dgm:t>
        <a:bodyPr/>
        <a:lstStyle/>
        <a:p>
          <a:endParaRPr lang="ru-RU"/>
        </a:p>
      </dgm:t>
    </dgm:pt>
    <dgm:pt modelId="{E8EAF1F8-DD7E-4BA9-898A-3C68FD2C69E4}">
      <dgm:prSet custT="1"/>
      <dgm:spPr/>
      <dgm:t>
        <a:bodyPr/>
        <a:lstStyle/>
        <a:p>
          <a:pPr rtl="0"/>
          <a:r>
            <a:rPr lang="de-DE" sz="2000" dirty="0" smtClean="0"/>
            <a:t>Freundlichkeit</a:t>
          </a:r>
          <a:endParaRPr lang="ru-RU" sz="2000" dirty="0"/>
        </a:p>
      </dgm:t>
    </dgm:pt>
    <dgm:pt modelId="{826E4D72-62BC-463D-9AA3-F98D45FA1A59}" type="parTrans" cxnId="{FA0D207F-2BFF-48B3-BE11-307FDAC40954}">
      <dgm:prSet/>
      <dgm:spPr/>
      <dgm:t>
        <a:bodyPr/>
        <a:lstStyle/>
        <a:p>
          <a:endParaRPr lang="ru-RU"/>
        </a:p>
      </dgm:t>
    </dgm:pt>
    <dgm:pt modelId="{D6E7778D-54FC-4DAE-9DD7-69A169B890CB}" type="sibTrans" cxnId="{FA0D207F-2BFF-48B3-BE11-307FDAC40954}">
      <dgm:prSet/>
      <dgm:spPr/>
      <dgm:t>
        <a:bodyPr/>
        <a:lstStyle/>
        <a:p>
          <a:endParaRPr lang="ru-RU"/>
        </a:p>
      </dgm:t>
    </dgm:pt>
    <dgm:pt modelId="{CDCD3704-637B-4959-B04D-B0A05A08DEA9}" type="pres">
      <dgm:prSet presAssocID="{3E890B68-62D7-4666-8207-809913CD1AB2}" presName="compositeShape" presStyleCnt="0">
        <dgm:presLayoutVars>
          <dgm:chMax val="7"/>
          <dgm:dir/>
          <dgm:resizeHandles val="exact"/>
        </dgm:presLayoutVars>
      </dgm:prSet>
      <dgm:spPr/>
      <dgm:t>
        <a:bodyPr/>
        <a:lstStyle/>
        <a:p>
          <a:endParaRPr lang="ru-RU"/>
        </a:p>
      </dgm:t>
    </dgm:pt>
    <dgm:pt modelId="{9E131A10-427C-4CDC-B304-503B0031D27E}" type="pres">
      <dgm:prSet presAssocID="{09944C90-B6F5-45B4-A705-BAD854C3C4D8}" presName="circ1" presStyleLbl="vennNode1" presStyleIdx="0" presStyleCnt="5"/>
      <dgm:spPr/>
    </dgm:pt>
    <dgm:pt modelId="{28ABAACD-B250-461E-B488-76FF8286B700}" type="pres">
      <dgm:prSet presAssocID="{09944C90-B6F5-45B4-A705-BAD854C3C4D8}" presName="circ1Tx" presStyleLbl="revTx" presStyleIdx="0" presStyleCnt="0" custScaleX="342934">
        <dgm:presLayoutVars>
          <dgm:chMax val="0"/>
          <dgm:chPref val="0"/>
          <dgm:bulletEnabled val="1"/>
        </dgm:presLayoutVars>
      </dgm:prSet>
      <dgm:spPr/>
      <dgm:t>
        <a:bodyPr/>
        <a:lstStyle/>
        <a:p>
          <a:endParaRPr lang="ru-RU"/>
        </a:p>
      </dgm:t>
    </dgm:pt>
    <dgm:pt modelId="{2B33292B-D389-46AC-929D-55551729F968}" type="pres">
      <dgm:prSet presAssocID="{B465F278-3F55-482E-A9C5-24EA61FD4DB7}" presName="circ2" presStyleLbl="vennNode1" presStyleIdx="1" presStyleCnt="5"/>
      <dgm:spPr/>
    </dgm:pt>
    <dgm:pt modelId="{5DF4A9E7-639D-430D-9EE7-0725ABDC6C33}" type="pres">
      <dgm:prSet presAssocID="{B465F278-3F55-482E-A9C5-24EA61FD4DB7}" presName="circ2Tx" presStyleLbl="revTx" presStyleIdx="0" presStyleCnt="0" custScaleX="162407">
        <dgm:presLayoutVars>
          <dgm:chMax val="0"/>
          <dgm:chPref val="0"/>
          <dgm:bulletEnabled val="1"/>
        </dgm:presLayoutVars>
      </dgm:prSet>
      <dgm:spPr/>
      <dgm:t>
        <a:bodyPr/>
        <a:lstStyle/>
        <a:p>
          <a:endParaRPr lang="ru-RU"/>
        </a:p>
      </dgm:t>
    </dgm:pt>
    <dgm:pt modelId="{A0DDC32D-82B1-4BC9-9378-D8D735AAC15E}" type="pres">
      <dgm:prSet presAssocID="{ABDAD923-0C54-4638-8147-E8B870D41F0A}" presName="circ3" presStyleLbl="vennNode1" presStyleIdx="2" presStyleCnt="5"/>
      <dgm:spPr/>
    </dgm:pt>
    <dgm:pt modelId="{C21D026F-F5B7-43A2-9C2B-14D147C4BA3A}" type="pres">
      <dgm:prSet presAssocID="{ABDAD923-0C54-4638-8147-E8B870D41F0A}" presName="circ3Tx" presStyleLbl="revTx" presStyleIdx="0" presStyleCnt="0" custScaleX="162407">
        <dgm:presLayoutVars>
          <dgm:chMax val="0"/>
          <dgm:chPref val="0"/>
          <dgm:bulletEnabled val="1"/>
        </dgm:presLayoutVars>
      </dgm:prSet>
      <dgm:spPr/>
      <dgm:t>
        <a:bodyPr/>
        <a:lstStyle/>
        <a:p>
          <a:endParaRPr lang="ru-RU"/>
        </a:p>
      </dgm:t>
    </dgm:pt>
    <dgm:pt modelId="{D5045C65-3781-4EC8-A6B6-53D45E2AAC05}" type="pres">
      <dgm:prSet presAssocID="{1ECCB766-40AB-4ACF-AC64-0478A26BF22D}" presName="circ4" presStyleLbl="vennNode1" presStyleIdx="3" presStyleCnt="5"/>
      <dgm:spPr/>
    </dgm:pt>
    <dgm:pt modelId="{5A3E0C0D-B516-49D2-AB14-86FE10D68C16}" type="pres">
      <dgm:prSet presAssocID="{1ECCB766-40AB-4ACF-AC64-0478A26BF22D}" presName="circ4Tx" presStyleLbl="revTx" presStyleIdx="0" presStyleCnt="0" custScaleX="162407">
        <dgm:presLayoutVars>
          <dgm:chMax val="0"/>
          <dgm:chPref val="0"/>
          <dgm:bulletEnabled val="1"/>
        </dgm:presLayoutVars>
      </dgm:prSet>
      <dgm:spPr/>
      <dgm:t>
        <a:bodyPr/>
        <a:lstStyle/>
        <a:p>
          <a:endParaRPr lang="ru-RU"/>
        </a:p>
      </dgm:t>
    </dgm:pt>
    <dgm:pt modelId="{DB7F3F53-7A0F-4BAD-96B3-A026AC2A9AC4}" type="pres">
      <dgm:prSet presAssocID="{E8EAF1F8-DD7E-4BA9-898A-3C68FD2C69E4}" presName="circ5" presStyleLbl="vennNode1" presStyleIdx="4" presStyleCnt="5"/>
      <dgm:spPr/>
    </dgm:pt>
    <dgm:pt modelId="{FFADAC85-5868-48DD-96C5-ABCF85BE9E32}" type="pres">
      <dgm:prSet presAssocID="{E8EAF1F8-DD7E-4BA9-898A-3C68FD2C69E4}" presName="circ5Tx" presStyleLbl="revTx" presStyleIdx="0" presStyleCnt="0" custScaleX="162407">
        <dgm:presLayoutVars>
          <dgm:chMax val="0"/>
          <dgm:chPref val="0"/>
          <dgm:bulletEnabled val="1"/>
        </dgm:presLayoutVars>
      </dgm:prSet>
      <dgm:spPr/>
      <dgm:t>
        <a:bodyPr/>
        <a:lstStyle/>
        <a:p>
          <a:endParaRPr lang="ru-RU"/>
        </a:p>
      </dgm:t>
    </dgm:pt>
  </dgm:ptLst>
  <dgm:cxnLst>
    <dgm:cxn modelId="{86171CA2-B015-4D4A-97DD-188EAB869E96}" srcId="{3E890B68-62D7-4666-8207-809913CD1AB2}" destId="{09944C90-B6F5-45B4-A705-BAD854C3C4D8}" srcOrd="0" destOrd="0" parTransId="{3ED60387-70EA-4B33-8049-6DB4BF567A70}" sibTransId="{921505B4-A9FB-449A-9D20-55ED198F2CB4}"/>
    <dgm:cxn modelId="{FA0D207F-2BFF-48B3-BE11-307FDAC40954}" srcId="{3E890B68-62D7-4666-8207-809913CD1AB2}" destId="{E8EAF1F8-DD7E-4BA9-898A-3C68FD2C69E4}" srcOrd="4" destOrd="0" parTransId="{826E4D72-62BC-463D-9AA3-F98D45FA1A59}" sibTransId="{D6E7778D-54FC-4DAE-9DD7-69A169B890CB}"/>
    <dgm:cxn modelId="{89A86B12-5383-44FC-8EC9-D57B0FA3E988}" type="presOf" srcId="{ABDAD923-0C54-4638-8147-E8B870D41F0A}" destId="{C21D026F-F5B7-43A2-9C2B-14D147C4BA3A}" srcOrd="0" destOrd="0" presId="urn:microsoft.com/office/officeart/2005/8/layout/venn1"/>
    <dgm:cxn modelId="{472AA476-2BA0-4674-89E0-6B7074F31241}" srcId="{3E890B68-62D7-4666-8207-809913CD1AB2}" destId="{1ECCB766-40AB-4ACF-AC64-0478A26BF22D}" srcOrd="3" destOrd="0" parTransId="{F650038B-5C3F-40C7-A415-A5A95992BC7A}" sibTransId="{FAE7D335-CD79-46AE-86CD-9D825A4890FB}"/>
    <dgm:cxn modelId="{5BFAA788-CC6B-4B73-81C3-11D32499BCFC}" type="presOf" srcId="{E8EAF1F8-DD7E-4BA9-898A-3C68FD2C69E4}" destId="{FFADAC85-5868-48DD-96C5-ABCF85BE9E32}" srcOrd="0" destOrd="0" presId="urn:microsoft.com/office/officeart/2005/8/layout/venn1"/>
    <dgm:cxn modelId="{09594FF5-B155-4238-8501-AF531EF6610F}" srcId="{3E890B68-62D7-4666-8207-809913CD1AB2}" destId="{B465F278-3F55-482E-A9C5-24EA61FD4DB7}" srcOrd="1" destOrd="0" parTransId="{FFA8D65D-58D2-4A81-93F0-A28F6819FF3C}" sibTransId="{8C19D4FF-F21C-4D7D-B374-E9BBE54B1F8E}"/>
    <dgm:cxn modelId="{92C28A18-6CF6-4B12-A899-94DE09287F03}" type="presOf" srcId="{3E890B68-62D7-4666-8207-809913CD1AB2}" destId="{CDCD3704-637B-4959-B04D-B0A05A08DEA9}" srcOrd="0" destOrd="0" presId="urn:microsoft.com/office/officeart/2005/8/layout/venn1"/>
    <dgm:cxn modelId="{CF15DA43-B6D3-47F6-91B3-7A9660618EFA}" type="presOf" srcId="{B465F278-3F55-482E-A9C5-24EA61FD4DB7}" destId="{5DF4A9E7-639D-430D-9EE7-0725ABDC6C33}" srcOrd="0" destOrd="0" presId="urn:microsoft.com/office/officeart/2005/8/layout/venn1"/>
    <dgm:cxn modelId="{687E8E9C-DDC2-4880-A854-3E7C2A22D4E9}" srcId="{3E890B68-62D7-4666-8207-809913CD1AB2}" destId="{ABDAD923-0C54-4638-8147-E8B870D41F0A}" srcOrd="2" destOrd="0" parTransId="{1C058E99-F349-4262-AAEF-E6F543AAB047}" sibTransId="{205E7514-34C2-4E2C-A095-1DAF5D75FA8A}"/>
    <dgm:cxn modelId="{60EF2C9D-132C-4214-9640-E332C7625AD0}" type="presOf" srcId="{1ECCB766-40AB-4ACF-AC64-0478A26BF22D}" destId="{5A3E0C0D-B516-49D2-AB14-86FE10D68C16}" srcOrd="0" destOrd="0" presId="urn:microsoft.com/office/officeart/2005/8/layout/venn1"/>
    <dgm:cxn modelId="{BCB1E6FA-0F0D-4698-998D-B5D6AC3AD1B3}" type="presOf" srcId="{09944C90-B6F5-45B4-A705-BAD854C3C4D8}" destId="{28ABAACD-B250-461E-B488-76FF8286B700}" srcOrd="0" destOrd="0" presId="urn:microsoft.com/office/officeart/2005/8/layout/venn1"/>
    <dgm:cxn modelId="{5E6F1792-04F5-49AA-846E-E210F5851D7C}" type="presParOf" srcId="{CDCD3704-637B-4959-B04D-B0A05A08DEA9}" destId="{9E131A10-427C-4CDC-B304-503B0031D27E}" srcOrd="0" destOrd="0" presId="urn:microsoft.com/office/officeart/2005/8/layout/venn1"/>
    <dgm:cxn modelId="{594847F4-8A3C-4D24-8CA0-EC7641931B8F}" type="presParOf" srcId="{CDCD3704-637B-4959-B04D-B0A05A08DEA9}" destId="{28ABAACD-B250-461E-B488-76FF8286B700}" srcOrd="1" destOrd="0" presId="urn:microsoft.com/office/officeart/2005/8/layout/venn1"/>
    <dgm:cxn modelId="{C3C0549D-6F72-4A10-B21E-2F5C0505D01C}" type="presParOf" srcId="{CDCD3704-637B-4959-B04D-B0A05A08DEA9}" destId="{2B33292B-D389-46AC-929D-55551729F968}" srcOrd="2" destOrd="0" presId="urn:microsoft.com/office/officeart/2005/8/layout/venn1"/>
    <dgm:cxn modelId="{F56B3117-819C-4A1A-8577-3BDE74039628}" type="presParOf" srcId="{CDCD3704-637B-4959-B04D-B0A05A08DEA9}" destId="{5DF4A9E7-639D-430D-9EE7-0725ABDC6C33}" srcOrd="3" destOrd="0" presId="urn:microsoft.com/office/officeart/2005/8/layout/venn1"/>
    <dgm:cxn modelId="{44B98EAA-3F46-4330-8575-0BE15B69D7A7}" type="presParOf" srcId="{CDCD3704-637B-4959-B04D-B0A05A08DEA9}" destId="{A0DDC32D-82B1-4BC9-9378-D8D735AAC15E}" srcOrd="4" destOrd="0" presId="urn:microsoft.com/office/officeart/2005/8/layout/venn1"/>
    <dgm:cxn modelId="{CFDE0C61-715F-45D0-8CD7-523F04CFC221}" type="presParOf" srcId="{CDCD3704-637B-4959-B04D-B0A05A08DEA9}" destId="{C21D026F-F5B7-43A2-9C2B-14D147C4BA3A}" srcOrd="5" destOrd="0" presId="urn:microsoft.com/office/officeart/2005/8/layout/venn1"/>
    <dgm:cxn modelId="{AC0E1333-AF63-47F9-A82B-F6A1D7B7BDFF}" type="presParOf" srcId="{CDCD3704-637B-4959-B04D-B0A05A08DEA9}" destId="{D5045C65-3781-4EC8-A6B6-53D45E2AAC05}" srcOrd="6" destOrd="0" presId="urn:microsoft.com/office/officeart/2005/8/layout/venn1"/>
    <dgm:cxn modelId="{31875352-BB27-4237-9374-725A89D481B3}" type="presParOf" srcId="{CDCD3704-637B-4959-B04D-B0A05A08DEA9}" destId="{5A3E0C0D-B516-49D2-AB14-86FE10D68C16}" srcOrd="7" destOrd="0" presId="urn:microsoft.com/office/officeart/2005/8/layout/venn1"/>
    <dgm:cxn modelId="{05A5AA92-5A42-481F-ACAB-B6B367599B60}" type="presParOf" srcId="{CDCD3704-637B-4959-B04D-B0A05A08DEA9}" destId="{DB7F3F53-7A0F-4BAD-96B3-A026AC2A9AC4}" srcOrd="8" destOrd="0" presId="urn:microsoft.com/office/officeart/2005/8/layout/venn1"/>
    <dgm:cxn modelId="{110B2D0C-9843-4B08-A863-AAF9DB166CCB}" type="presParOf" srcId="{CDCD3704-637B-4959-B04D-B0A05A08DEA9}" destId="{FFADAC85-5868-48DD-96C5-ABCF85BE9E32}" srcOrd="9" destOrd="0" presId="urn:microsoft.com/office/officeart/2005/8/layout/ven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0E629BF-5A7D-4FEB-AAF6-37D6C00D7F04}">
      <dsp:nvSpPr>
        <dsp:cNvPr id="0" name=""/>
        <dsp:cNvSpPr/>
      </dsp:nvSpPr>
      <dsp:spPr>
        <a:xfrm>
          <a:off x="0" y="1007275"/>
          <a:ext cx="2486042" cy="2486042"/>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E1DAF8C-3E74-4318-8F34-075C987996C3}">
      <dsp:nvSpPr>
        <dsp:cNvPr id="0" name=""/>
        <dsp:cNvSpPr/>
      </dsp:nvSpPr>
      <dsp:spPr>
        <a:xfrm>
          <a:off x="1243021" y="1007275"/>
          <a:ext cx="2900382" cy="2486042"/>
        </a:xfrm>
        <a:prstGeom prst="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endParaRPr lang="ru-RU" sz="2900" kern="1200" dirty="0"/>
        </a:p>
      </dsp:txBody>
      <dsp:txXfrm>
        <a:off x="1243021" y="1007275"/>
        <a:ext cx="2900382" cy="1180870"/>
      </dsp:txXfrm>
    </dsp:sp>
    <dsp:sp modelId="{5C08AA95-1AA8-4C1D-BBFD-A701D4D0BB49}">
      <dsp:nvSpPr>
        <dsp:cNvPr id="0" name=""/>
        <dsp:cNvSpPr/>
      </dsp:nvSpPr>
      <dsp:spPr>
        <a:xfrm>
          <a:off x="652586" y="2188145"/>
          <a:ext cx="1180870" cy="1180870"/>
        </a:xfrm>
        <a:prstGeom prst="pie">
          <a:avLst>
            <a:gd name="adj1" fmla="val 5400000"/>
            <a:gd name="adj2" fmla="val 16200000"/>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5C0FC3-49E4-41DA-894F-C776E44E44B6}">
      <dsp:nvSpPr>
        <dsp:cNvPr id="0" name=""/>
        <dsp:cNvSpPr/>
      </dsp:nvSpPr>
      <dsp:spPr>
        <a:xfrm>
          <a:off x="1243021" y="2188145"/>
          <a:ext cx="2900382" cy="1180870"/>
        </a:xfrm>
        <a:prstGeom prst="rect">
          <a:avLst/>
        </a:prstGeom>
        <a:solidFill>
          <a:schemeClr val="lt1">
            <a:alpha val="90000"/>
            <a:hueOff val="0"/>
            <a:satOff val="0"/>
            <a:lumOff val="0"/>
            <a:alphaOff val="0"/>
          </a:schemeClr>
        </a:solidFill>
        <a:ln w="381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lvl="0" algn="ctr" defTabSz="1289050" rtl="0">
            <a:lnSpc>
              <a:spcPct val="90000"/>
            </a:lnSpc>
            <a:spcBef>
              <a:spcPct val="0"/>
            </a:spcBef>
            <a:spcAft>
              <a:spcPct val="35000"/>
            </a:spcAft>
          </a:pPr>
          <a:r>
            <a:rPr lang="de-DE" sz="2900" kern="1200" dirty="0" smtClean="0"/>
            <a:t>der Ablauf von Zeremonien</a:t>
          </a:r>
          <a:endParaRPr lang="ru-RU" sz="2900" kern="1200" dirty="0"/>
        </a:p>
      </dsp:txBody>
      <dsp:txXfrm>
        <a:off x="1243021" y="2188145"/>
        <a:ext cx="2900382" cy="118087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DDEDE95-DA39-4345-8FF2-830D2197A503}">
      <dsp:nvSpPr>
        <dsp:cNvPr id="0" name=""/>
        <dsp:cNvSpPr/>
      </dsp:nvSpPr>
      <dsp:spPr>
        <a:xfrm rot="10800000">
          <a:off x="1692784" y="1868"/>
          <a:ext cx="5472684" cy="1257304"/>
        </a:xfrm>
        <a:prstGeom prst="homePlate">
          <a:avLst/>
        </a:prstGeom>
        <a:gradFill rotWithShape="0">
          <a:gsLst>
            <a:gs pos="0">
              <a:schemeClr val="accent1">
                <a:hueOff val="0"/>
                <a:satOff val="0"/>
                <a:lumOff val="0"/>
                <a:alphaOff val="0"/>
                <a:shade val="58000"/>
                <a:satMod val="150000"/>
              </a:schemeClr>
            </a:gs>
            <a:gs pos="72000">
              <a:schemeClr val="accent1">
                <a:hueOff val="0"/>
                <a:satOff val="0"/>
                <a:lumOff val="0"/>
                <a:alphaOff val="0"/>
                <a:tint val="90000"/>
                <a:satMod val="135000"/>
              </a:schemeClr>
            </a:gs>
            <a:gs pos="100000">
              <a:schemeClr val="accent1">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54436" tIns="118110" rIns="220472" bIns="118110" numCol="1" spcCol="1270" anchor="ctr" anchorCtr="0">
          <a:noAutofit/>
        </a:bodyPr>
        <a:lstStyle/>
        <a:p>
          <a:pPr lvl="0" algn="ctr" defTabSz="1377950" rtl="0">
            <a:lnSpc>
              <a:spcPct val="90000"/>
            </a:lnSpc>
            <a:spcBef>
              <a:spcPct val="0"/>
            </a:spcBef>
            <a:spcAft>
              <a:spcPct val="35000"/>
            </a:spcAft>
          </a:pPr>
          <a:r>
            <a:rPr lang="de-DE" sz="3100" kern="1200" dirty="0" smtClean="0"/>
            <a:t>Eine Sitte – stehende moralische Ordnung</a:t>
          </a:r>
          <a:endParaRPr lang="ru-RU" sz="3100" kern="1200" dirty="0"/>
        </a:p>
      </dsp:txBody>
      <dsp:txXfrm rot="10800000">
        <a:off x="1692784" y="1868"/>
        <a:ext cx="5472684" cy="1257304"/>
      </dsp:txXfrm>
    </dsp:sp>
    <dsp:sp modelId="{30330FC3-7E2D-4137-9807-BD36C698C41F}">
      <dsp:nvSpPr>
        <dsp:cNvPr id="0" name=""/>
        <dsp:cNvSpPr/>
      </dsp:nvSpPr>
      <dsp:spPr>
        <a:xfrm>
          <a:off x="1064131" y="1868"/>
          <a:ext cx="1257304" cy="1257304"/>
        </a:xfrm>
        <a:prstGeom prst="ellipse">
          <a:avLst/>
        </a:prstGeom>
        <a:solidFill>
          <a:schemeClr val="accent1">
            <a:tint val="50000"/>
            <a:hueOff val="0"/>
            <a:satOff val="0"/>
            <a:lumOff val="0"/>
            <a:alphaOff val="0"/>
          </a:schemeClr>
        </a:solidFill>
        <a:ln>
          <a:noFill/>
        </a:ln>
        <a:effectLst>
          <a:outerShdw blurRad="50800" dist="38100" dir="5400000" rotWithShape="0">
            <a:srgbClr val="000000">
              <a:alpha val="43137"/>
            </a:srgbClr>
          </a:outerShdw>
        </a:effectLst>
      </dsp:spPr>
      <dsp:style>
        <a:lnRef idx="0">
          <a:scrgbClr r="0" g="0" b="0"/>
        </a:lnRef>
        <a:fillRef idx="1">
          <a:scrgbClr r="0" g="0" b="0"/>
        </a:fillRef>
        <a:effectRef idx="2">
          <a:scrgbClr r="0" g="0" b="0"/>
        </a:effectRef>
        <a:fontRef idx="minor"/>
      </dsp:style>
    </dsp:sp>
    <dsp:sp modelId="{94F2F267-DA9E-492C-9DC7-FFA9F88A4911}">
      <dsp:nvSpPr>
        <dsp:cNvPr id="0" name=""/>
        <dsp:cNvSpPr/>
      </dsp:nvSpPr>
      <dsp:spPr>
        <a:xfrm rot="10800000">
          <a:off x="1692784" y="1634487"/>
          <a:ext cx="5472684" cy="1257304"/>
        </a:xfrm>
        <a:prstGeom prst="homePlate">
          <a:avLst/>
        </a:prstGeom>
        <a:gradFill rotWithShape="0">
          <a:gsLst>
            <a:gs pos="0">
              <a:schemeClr val="accent1">
                <a:hueOff val="0"/>
                <a:satOff val="0"/>
                <a:lumOff val="0"/>
                <a:alphaOff val="0"/>
                <a:shade val="58000"/>
                <a:satMod val="150000"/>
              </a:schemeClr>
            </a:gs>
            <a:gs pos="72000">
              <a:schemeClr val="accent1">
                <a:hueOff val="0"/>
                <a:satOff val="0"/>
                <a:lumOff val="0"/>
                <a:alphaOff val="0"/>
                <a:tint val="90000"/>
                <a:satMod val="135000"/>
              </a:schemeClr>
            </a:gs>
            <a:gs pos="100000">
              <a:schemeClr val="accent1">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54436" tIns="118110" rIns="220472" bIns="118110" numCol="1" spcCol="1270" anchor="ctr" anchorCtr="0">
          <a:noAutofit/>
        </a:bodyPr>
        <a:lstStyle/>
        <a:p>
          <a:pPr lvl="0" algn="ctr" defTabSz="1377950" rtl="0">
            <a:lnSpc>
              <a:spcPct val="90000"/>
            </a:lnSpc>
            <a:spcBef>
              <a:spcPct val="0"/>
            </a:spcBef>
            <a:spcAft>
              <a:spcPct val="35000"/>
            </a:spcAft>
          </a:pPr>
          <a:r>
            <a:rPr lang="de-DE" sz="3100" kern="1200" dirty="0" smtClean="0"/>
            <a:t>Ein Brauch – erwachsene Gewohnheit</a:t>
          </a:r>
          <a:endParaRPr lang="ru-RU" sz="3100" kern="1200" dirty="0"/>
        </a:p>
      </dsp:txBody>
      <dsp:txXfrm rot="10800000">
        <a:off x="1692784" y="1634487"/>
        <a:ext cx="5472684" cy="1257304"/>
      </dsp:txXfrm>
    </dsp:sp>
    <dsp:sp modelId="{6A171FF0-4062-4AFB-A61C-F09B73FFF25C}">
      <dsp:nvSpPr>
        <dsp:cNvPr id="0" name=""/>
        <dsp:cNvSpPr/>
      </dsp:nvSpPr>
      <dsp:spPr>
        <a:xfrm>
          <a:off x="1064131" y="1634487"/>
          <a:ext cx="1257304" cy="1257304"/>
        </a:xfrm>
        <a:prstGeom prst="ellipse">
          <a:avLst/>
        </a:prstGeom>
        <a:solidFill>
          <a:schemeClr val="accent1">
            <a:tint val="50000"/>
            <a:hueOff val="0"/>
            <a:satOff val="0"/>
            <a:lumOff val="0"/>
            <a:alphaOff val="0"/>
          </a:schemeClr>
        </a:solidFill>
        <a:ln>
          <a:noFill/>
        </a:ln>
        <a:effectLst>
          <a:outerShdw blurRad="50800" dist="38100" dir="5400000" rotWithShape="0">
            <a:srgbClr val="000000">
              <a:alpha val="43137"/>
            </a:srgbClr>
          </a:outerShdw>
        </a:effectLst>
      </dsp:spPr>
      <dsp:style>
        <a:lnRef idx="0">
          <a:scrgbClr r="0" g="0" b="0"/>
        </a:lnRef>
        <a:fillRef idx="1">
          <a:scrgbClr r="0" g="0" b="0"/>
        </a:fillRef>
        <a:effectRef idx="2">
          <a:scrgbClr r="0" g="0" b="0"/>
        </a:effectRef>
        <a:fontRef idx="minor"/>
      </dsp:style>
    </dsp:sp>
    <dsp:sp modelId="{D7218E14-A060-4057-97FD-E9F1739679AF}">
      <dsp:nvSpPr>
        <dsp:cNvPr id="0" name=""/>
        <dsp:cNvSpPr/>
      </dsp:nvSpPr>
      <dsp:spPr>
        <a:xfrm rot="10800000">
          <a:off x="1692784" y="3267106"/>
          <a:ext cx="5472684" cy="1257304"/>
        </a:xfrm>
        <a:prstGeom prst="homePlate">
          <a:avLst/>
        </a:prstGeom>
        <a:gradFill rotWithShape="0">
          <a:gsLst>
            <a:gs pos="0">
              <a:schemeClr val="accent1">
                <a:hueOff val="0"/>
                <a:satOff val="0"/>
                <a:lumOff val="0"/>
                <a:alphaOff val="0"/>
                <a:shade val="58000"/>
                <a:satMod val="150000"/>
              </a:schemeClr>
            </a:gs>
            <a:gs pos="72000">
              <a:schemeClr val="accent1">
                <a:hueOff val="0"/>
                <a:satOff val="0"/>
                <a:lumOff val="0"/>
                <a:alphaOff val="0"/>
                <a:tint val="90000"/>
                <a:satMod val="135000"/>
              </a:schemeClr>
            </a:gs>
            <a:gs pos="100000">
              <a:schemeClr val="accent1">
                <a:hueOff val="0"/>
                <a:satOff val="0"/>
                <a:lumOff val="0"/>
                <a:alphaOff val="0"/>
                <a:tint val="80000"/>
                <a:satMod val="155000"/>
              </a:schemeClr>
            </a:gs>
          </a:gsLst>
          <a:lin ang="16200000" scaled="0"/>
        </a:gradFill>
        <a:ln>
          <a:noFill/>
        </a:ln>
        <a:effectLst>
          <a:outerShdw blurRad="50800" dist="38100" dir="5400000" rotWithShape="0">
            <a:srgbClr val="000000">
              <a:alpha val="43137"/>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54436" tIns="118110" rIns="220472" bIns="118110" numCol="1" spcCol="1270" anchor="ctr" anchorCtr="0">
          <a:noAutofit/>
        </a:bodyPr>
        <a:lstStyle/>
        <a:p>
          <a:pPr lvl="0" algn="ctr" defTabSz="1377950" rtl="0">
            <a:lnSpc>
              <a:spcPct val="90000"/>
            </a:lnSpc>
            <a:spcBef>
              <a:spcPct val="0"/>
            </a:spcBef>
            <a:spcAft>
              <a:spcPct val="35000"/>
            </a:spcAft>
          </a:pPr>
          <a:r>
            <a:rPr lang="de-DE" sz="3100" kern="1200" dirty="0" smtClean="0"/>
            <a:t>Brauchkomplex oder Brauchtum</a:t>
          </a:r>
          <a:endParaRPr lang="ru-RU" sz="3100" kern="1200" dirty="0"/>
        </a:p>
      </dsp:txBody>
      <dsp:txXfrm rot="10800000">
        <a:off x="1692784" y="3267106"/>
        <a:ext cx="5472684" cy="1257304"/>
      </dsp:txXfrm>
    </dsp:sp>
    <dsp:sp modelId="{C2E669AC-9A08-4380-9D6D-E4D1573ED808}">
      <dsp:nvSpPr>
        <dsp:cNvPr id="0" name=""/>
        <dsp:cNvSpPr/>
      </dsp:nvSpPr>
      <dsp:spPr>
        <a:xfrm>
          <a:off x="1064131" y="3267106"/>
          <a:ext cx="1257304" cy="1257304"/>
        </a:xfrm>
        <a:prstGeom prst="ellipse">
          <a:avLst/>
        </a:prstGeom>
        <a:solidFill>
          <a:schemeClr val="accent1">
            <a:tint val="50000"/>
            <a:hueOff val="0"/>
            <a:satOff val="0"/>
            <a:lumOff val="0"/>
            <a:alphaOff val="0"/>
          </a:schemeClr>
        </a:solidFill>
        <a:ln>
          <a:noFill/>
        </a:ln>
        <a:effectLst>
          <a:outerShdw blurRad="50800" dist="38100" dir="5400000" rotWithShape="0">
            <a:srgbClr val="000000">
              <a:alpha val="43137"/>
            </a:srgbClr>
          </a:outerShdw>
        </a:effectLst>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12F4F06-E976-4D28-BA93-9D47448429AA}" type="datetimeFigureOut">
              <a:rPr lang="ru-RU" smtClean="0"/>
              <a:pPr/>
              <a:t>27.11.2012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942242-C0E1-4409-9DE7-E2E8EA6EA04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F942242-C0E1-4409-9DE7-E2E8EA6EA040}"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27.11.2012</a:t>
            </a:fld>
            <a:endParaRPr lang="ru-RU"/>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27.11.2012</a:t>
            </a:fld>
            <a:endParaRPr lang="ru-RU"/>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a:xfrm>
            <a:off x="8641080" y="6514568"/>
            <a:ext cx="464288" cy="274320"/>
          </a:xfrm>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B106E36-FD25-4E2D-B0AA-010F637433A0}" type="datetimeFigureOut">
              <a:rPr lang="ru-RU" smtClean="0"/>
              <a:pPr/>
              <a:t>27.11.2012</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5B106E36-FD25-4E2D-B0AA-010F637433A0}" type="datetimeFigureOut">
              <a:rPr lang="ru-RU" smtClean="0"/>
              <a:pPr/>
              <a:t>27.11.2012</a:t>
            </a:fld>
            <a:endParaRPr lang="ru-RU"/>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5B106E36-FD25-4E2D-B0AA-010F637433A0}" type="datetimeFigureOut">
              <a:rPr lang="ru-RU" smtClean="0"/>
              <a:pPr/>
              <a:t>27.11.2012</a:t>
            </a:fld>
            <a:endParaRPr lang="ru-RU"/>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5B106E36-FD25-4E2D-B0AA-010F637433A0}" type="datetimeFigureOut">
              <a:rPr lang="ru-RU" smtClean="0"/>
              <a:pPr/>
              <a:t>27.11.2012</a:t>
            </a:fld>
            <a:endParaRPr lang="ru-RU"/>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725C68B6-61C2-468F-89AB-4B9F7531AA68}" type="slidenum">
              <a:rPr lang="ru-RU" smtClean="0"/>
              <a:pPr/>
              <a:t>‹#›</a:t>
            </a:fld>
            <a:endParaRPr lang="ru-RU"/>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2.gif"/><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13.gif"/><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0.gif"/><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1.gif"/><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www.epochtimes.de/thumb/topstory/20081210142603_DEU_BW_Weihnachten__TKI112_new.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sp>
        <p:nvSpPr>
          <p:cNvPr id="2" name="Заголовок 1"/>
          <p:cNvSpPr>
            <a:spLocks noGrp="1"/>
          </p:cNvSpPr>
          <p:nvPr>
            <p:ph type="ctrTitle"/>
          </p:nvPr>
        </p:nvSpPr>
        <p:spPr/>
        <p:txBody>
          <a:bodyPr/>
          <a:lstStyle/>
          <a:p>
            <a:r>
              <a:rPr lang="de-DE" dirty="0" smtClean="0"/>
              <a:t>Sitten und Bräuche in Deutschland</a:t>
            </a:r>
            <a:r>
              <a:rPr lang="ru-RU" dirty="0" smtClean="0"/>
              <a:t> </a:t>
            </a:r>
            <a:r>
              <a:rPr lang="de-DE" dirty="0" smtClean="0"/>
              <a:t>und in Russland</a:t>
            </a:r>
            <a:endParaRPr lang="ru-RU" dirty="0"/>
          </a:p>
        </p:txBody>
      </p:sp>
      <p:sp>
        <p:nvSpPr>
          <p:cNvPr id="3" name="Подзаголовок 2"/>
          <p:cNvSpPr>
            <a:spLocks noGrp="1"/>
          </p:cNvSpPr>
          <p:nvPr>
            <p:ph type="subTitle" idx="1"/>
          </p:nvPr>
        </p:nvSpPr>
        <p:spPr/>
        <p:txBody>
          <a:bodyPr/>
          <a:lstStyle/>
          <a:p>
            <a:r>
              <a:rPr lang="ru-RU" dirty="0" err="1" smtClean="0"/>
              <a:t>Рудик</a:t>
            </a:r>
            <a:r>
              <a:rPr lang="ru-RU" dirty="0" smtClean="0"/>
              <a:t> Анастасия Сергеевна</a:t>
            </a:r>
          </a:p>
          <a:p>
            <a:r>
              <a:rPr lang="ru-RU" dirty="0" smtClean="0"/>
              <a:t>МОУ Дашковская средняя </a:t>
            </a:r>
            <a:r>
              <a:rPr lang="ru-RU" smtClean="0"/>
              <a:t>общеобразовательная школа</a:t>
            </a:r>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err="1" smtClean="0"/>
              <a:t>Banja</a:t>
            </a:r>
            <a:r>
              <a:rPr lang="en-US" b="1" dirty="0" smtClean="0"/>
              <a:t> (</a:t>
            </a:r>
            <a:r>
              <a:rPr lang="en-US" b="1" dirty="0" err="1" smtClean="0"/>
              <a:t>Russische</a:t>
            </a:r>
            <a:r>
              <a:rPr lang="en-US" b="1" dirty="0" smtClean="0"/>
              <a:t> Sauna)</a:t>
            </a:r>
            <a:endParaRPr lang="ru-RU" dirty="0"/>
          </a:p>
        </p:txBody>
      </p:sp>
      <p:graphicFrame>
        <p:nvGraphicFramePr>
          <p:cNvPr id="5" name="Содержимое 4"/>
          <p:cNvGraphicFramePr>
            <a:graphicFrameLocks noGrp="1"/>
          </p:cNvGraphicFramePr>
          <p:nvPr>
            <p:ph sz="quarter" idx="1"/>
          </p:nvPr>
        </p:nvGraphicFramePr>
        <p:xfrm>
          <a:off x="301752" y="1571612"/>
          <a:ext cx="5198942" cy="4527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0722" name="Picture 2" descr="http://www.eu-asien.de/assets/thumbs/thumb-Sauna-Russland.gif"/>
          <p:cNvPicPr>
            <a:picLocks noChangeAspect="1" noChangeArrowheads="1"/>
          </p:cNvPicPr>
          <p:nvPr/>
        </p:nvPicPr>
        <p:blipFill>
          <a:blip r:embed="rId7" cstate="print"/>
          <a:srcRect/>
          <a:stretch>
            <a:fillRect/>
          </a:stretch>
        </p:blipFill>
        <p:spPr bwMode="auto">
          <a:xfrm>
            <a:off x="5572132" y="1571612"/>
            <a:ext cx="3130699" cy="471490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b="1" dirty="0" smtClean="0"/>
              <a:t>Altneujahr und Neujahr in Russland</a:t>
            </a:r>
            <a:endParaRPr lang="ru-RU" dirty="0"/>
          </a:p>
        </p:txBody>
      </p:sp>
      <p:graphicFrame>
        <p:nvGraphicFramePr>
          <p:cNvPr id="5" name="Содержимое 4"/>
          <p:cNvGraphicFramePr>
            <a:graphicFrameLocks noGrp="1"/>
          </p:cNvGraphicFramePr>
          <p:nvPr>
            <p:ph sz="quarter" idx="1"/>
          </p:nvPr>
        </p:nvGraphicFramePr>
        <p:xfrm>
          <a:off x="0" y="2285992"/>
          <a:ext cx="4055934" cy="2884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1746" name="Picture 2" descr="http://www.eu-asien.de/assets/thumbs/thumb-Bevoelkerung-eins-Russland.gif"/>
          <p:cNvPicPr>
            <a:picLocks noChangeAspect="1" noChangeArrowheads="1"/>
          </p:cNvPicPr>
          <p:nvPr/>
        </p:nvPicPr>
        <p:blipFill>
          <a:blip r:embed="rId7" cstate="print"/>
          <a:srcRect/>
          <a:stretch>
            <a:fillRect/>
          </a:stretch>
        </p:blipFill>
        <p:spPr bwMode="auto">
          <a:xfrm>
            <a:off x="4444134" y="2000240"/>
            <a:ext cx="4699866" cy="3214710"/>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www.umdiewelt.de/photos/3355/3492/4/277563.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graphicFrame>
        <p:nvGraphicFramePr>
          <p:cNvPr id="5" name="Схема 4"/>
          <p:cNvGraphicFramePr/>
          <p:nvPr/>
        </p:nvGraphicFramePr>
        <p:xfrm>
          <a:off x="457200" y="253536"/>
          <a:ext cx="8229600" cy="31754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Содержимое 1"/>
          <p:cNvSpPr>
            <a:spLocks noGrp="1"/>
          </p:cNvSpPr>
          <p:nvPr>
            <p:ph idx="1"/>
          </p:nvPr>
        </p:nvSpPr>
        <p:spPr>
          <a:xfrm>
            <a:off x="714348" y="3071810"/>
            <a:ext cx="8229600" cy="4526280"/>
          </a:xfrm>
        </p:spPr>
        <p:txBody>
          <a:bodyPr/>
          <a:lstStyle/>
          <a:p>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cache.jalopnik.com/assets/images/12/2007/05/Team-Polizei.jpg"/>
          <p:cNvPicPr>
            <a:picLocks noChangeAspect="1" noChangeArrowheads="1"/>
          </p:cNvPicPr>
          <p:nvPr/>
        </p:nvPicPr>
        <p:blipFill>
          <a:blip r:embed="rId2" cstate="print"/>
          <a:srcRect/>
          <a:stretch>
            <a:fillRect/>
          </a:stretch>
        </p:blipFill>
        <p:spPr bwMode="auto">
          <a:xfrm>
            <a:off x="-1" y="0"/>
            <a:ext cx="9144001" cy="6858000"/>
          </a:xfrm>
          <a:prstGeom prst="rect">
            <a:avLst/>
          </a:prstGeom>
          <a:noFill/>
        </p:spPr>
      </p:pic>
      <p:sp>
        <p:nvSpPr>
          <p:cNvPr id="3" name="Заголовок 2"/>
          <p:cNvSpPr>
            <a:spLocks noGrp="1"/>
          </p:cNvSpPr>
          <p:nvPr>
            <p:ph type="title"/>
          </p:nvPr>
        </p:nvSpPr>
        <p:spPr/>
        <p:txBody>
          <a:bodyPr>
            <a:normAutofit/>
          </a:bodyPr>
          <a:lstStyle/>
          <a:p>
            <a:r>
              <a:rPr lang="ru-RU" dirty="0" err="1" smtClean="0"/>
              <a:t>Kleidung</a:t>
            </a:r>
            <a:endParaRPr lang="ru-RU" dirty="0"/>
          </a:p>
        </p:txBody>
      </p:sp>
      <p:sp>
        <p:nvSpPr>
          <p:cNvPr id="2" name="Содержимое 1"/>
          <p:cNvSpPr>
            <a:spLocks noGrp="1"/>
          </p:cNvSpPr>
          <p:nvPr>
            <p:ph idx="1"/>
          </p:nvPr>
        </p:nvSpPr>
        <p:spPr>
          <a:xfrm>
            <a:off x="285720" y="5214950"/>
            <a:ext cx="8229600" cy="1071570"/>
          </a:xfrm>
        </p:spPr>
        <p:style>
          <a:lnRef idx="2">
            <a:schemeClr val="accent2"/>
          </a:lnRef>
          <a:fillRef idx="1">
            <a:schemeClr val="lt1"/>
          </a:fillRef>
          <a:effectRef idx="0">
            <a:schemeClr val="accent2"/>
          </a:effectRef>
          <a:fontRef idx="minor">
            <a:schemeClr val="dk1"/>
          </a:fontRef>
        </p:style>
        <p:txBody>
          <a:bodyPr>
            <a:normAutofit fontScale="77500" lnSpcReduction="20000"/>
          </a:bodyPr>
          <a:lstStyle/>
          <a:p>
            <a:pPr>
              <a:buNone/>
            </a:pPr>
            <a:endParaRPr lang="de-DE" b="1" dirty="0" smtClean="0"/>
          </a:p>
          <a:p>
            <a:pPr>
              <a:buNone/>
            </a:pPr>
            <a:r>
              <a:rPr lang="de-DE" dirty="0" smtClean="0"/>
              <a:t>Existierende Richtlinien beziehen sich auf die Berufswelt</a:t>
            </a:r>
            <a:endParaRPr lang="ru-RU" dirty="0" smtClean="0"/>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www.20jahrhundert.de/images/70er-jahre-mode.jpg"/>
          <p:cNvPicPr>
            <a:picLocks noChangeAspect="1" noChangeArrowheads="1"/>
          </p:cNvPicPr>
          <p:nvPr/>
        </p:nvPicPr>
        <p:blipFill>
          <a:blip r:embed="rId2" cstate="print"/>
          <a:srcRect/>
          <a:stretch>
            <a:fillRect/>
          </a:stretch>
        </p:blipFill>
        <p:spPr bwMode="auto">
          <a:xfrm>
            <a:off x="0" y="-1"/>
            <a:ext cx="4786314" cy="6832875"/>
          </a:xfrm>
          <a:prstGeom prst="rect">
            <a:avLst/>
          </a:prstGeom>
          <a:noFill/>
        </p:spPr>
      </p:pic>
      <p:sp>
        <p:nvSpPr>
          <p:cNvPr id="3" name="Заголовок 2"/>
          <p:cNvSpPr>
            <a:spLocks noGrp="1"/>
          </p:cNvSpPr>
          <p:nvPr>
            <p:ph type="title"/>
          </p:nvPr>
        </p:nvSpPr>
        <p:spPr/>
        <p:txBody>
          <a:bodyPr/>
          <a:lstStyle/>
          <a:p>
            <a:r>
              <a:rPr lang="de-DE" dirty="0" smtClean="0"/>
              <a:t>Kleidung</a:t>
            </a:r>
            <a:endParaRPr lang="ru-RU" dirty="0"/>
          </a:p>
        </p:txBody>
      </p:sp>
      <p:sp>
        <p:nvSpPr>
          <p:cNvPr id="2" name="Содержимое 1"/>
          <p:cNvSpPr>
            <a:spLocks noGrp="1"/>
          </p:cNvSpPr>
          <p:nvPr>
            <p:ph idx="1"/>
          </p:nvPr>
        </p:nvSpPr>
        <p:spPr>
          <a:xfrm>
            <a:off x="4857752" y="1646237"/>
            <a:ext cx="3829048" cy="4526280"/>
          </a:xfrm>
        </p:spPr>
        <p:style>
          <a:lnRef idx="2">
            <a:schemeClr val="accent2"/>
          </a:lnRef>
          <a:fillRef idx="1">
            <a:schemeClr val="lt1"/>
          </a:fillRef>
          <a:effectRef idx="0">
            <a:schemeClr val="accent2"/>
          </a:effectRef>
          <a:fontRef idx="minor">
            <a:schemeClr val="dk1"/>
          </a:fontRef>
        </p:style>
        <p:txBody>
          <a:bodyPr/>
          <a:lstStyle/>
          <a:p>
            <a:r>
              <a:rPr lang="de-DE" dirty="0" smtClean="0">
                <a:solidFill>
                  <a:srgbClr val="FF0000"/>
                </a:solidFill>
              </a:rPr>
              <a:t>Ausdruck von Individualität </a:t>
            </a:r>
          </a:p>
          <a:p>
            <a:r>
              <a:rPr lang="de-DE" dirty="0" smtClean="0">
                <a:solidFill>
                  <a:srgbClr val="FF0000"/>
                </a:solidFill>
              </a:rPr>
              <a:t>in der Freizeit kann sich jeder seine ganz eigene Erscheinung schaffen </a:t>
            </a:r>
            <a:endParaRPr lang="ru-RU" dirty="0">
              <a:solidFill>
                <a:srgbClr val="FF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de-DE" dirty="0" smtClean="0"/>
              <a:t>Die Trachten </a:t>
            </a:r>
            <a:endParaRPr lang="ru-RU" dirty="0"/>
          </a:p>
        </p:txBody>
      </p:sp>
      <p:sp>
        <p:nvSpPr>
          <p:cNvPr id="2" name="Содержимое 1"/>
          <p:cNvSpPr>
            <a:spLocks noGrp="1"/>
          </p:cNvSpPr>
          <p:nvPr>
            <p:ph idx="1"/>
          </p:nvPr>
        </p:nvSpPr>
        <p:spPr/>
        <p:txBody>
          <a:bodyPr/>
          <a:lstStyle/>
          <a:p>
            <a:r>
              <a:rPr lang="de-DE" dirty="0" smtClean="0"/>
              <a:t>Die Trachten</a:t>
            </a:r>
            <a:endParaRPr lang="ru-RU" dirty="0"/>
          </a:p>
        </p:txBody>
      </p:sp>
      <p:pic>
        <p:nvPicPr>
          <p:cNvPr id="35842" name="Picture 2" descr="http://www.mdwd.org/griabinga/images/tracht4.jpg"/>
          <p:cNvPicPr>
            <a:picLocks noChangeAspect="1" noChangeArrowheads="1"/>
          </p:cNvPicPr>
          <p:nvPr/>
        </p:nvPicPr>
        <p:blipFill>
          <a:blip r:embed="rId2" cstate="print"/>
          <a:srcRect/>
          <a:stretch>
            <a:fillRect/>
          </a:stretch>
        </p:blipFill>
        <p:spPr bwMode="auto">
          <a:xfrm>
            <a:off x="3214678" y="0"/>
            <a:ext cx="5929322" cy="6836562"/>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endParaRPr lang="ru-RU" dirty="0"/>
          </a:p>
        </p:txBody>
      </p:sp>
      <p:sp>
        <p:nvSpPr>
          <p:cNvPr id="2" name="Содержимое 1"/>
          <p:cNvSpPr>
            <a:spLocks noGrp="1"/>
          </p:cNvSpPr>
          <p:nvPr>
            <p:ph idx="1"/>
          </p:nvPr>
        </p:nvSpPr>
        <p:spPr/>
        <p:txBody>
          <a:bodyPr/>
          <a:lstStyle/>
          <a:p>
            <a:r>
              <a:rPr lang="de-DE" dirty="0" smtClean="0"/>
              <a:t>Zur Begrüßung wird in Deutschland in aller Regel die rechte Hand gereicht</a:t>
            </a:r>
            <a:endParaRPr lang="ru-RU" dirty="0"/>
          </a:p>
        </p:txBody>
      </p:sp>
      <p:pic>
        <p:nvPicPr>
          <p:cNvPr id="36866" name="Picture 2" descr="http://graphics.cs.ucr.edu/images/HandShakeColor.jpg"/>
          <p:cNvPicPr>
            <a:picLocks noChangeAspect="1" noChangeArrowheads="1"/>
          </p:cNvPicPr>
          <p:nvPr/>
        </p:nvPicPr>
        <p:blipFill>
          <a:blip r:embed="rId2" cstate="print"/>
          <a:srcRect/>
          <a:stretch>
            <a:fillRect/>
          </a:stretch>
        </p:blipFill>
        <p:spPr bwMode="auto">
          <a:xfrm>
            <a:off x="2500298" y="2786058"/>
            <a:ext cx="4188821" cy="3513956"/>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857232"/>
            <a:ext cx="8229600" cy="539304"/>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de-DE" sz="3100" dirty="0" smtClean="0"/>
              <a:t>Gepflegtes Benehmen:</a:t>
            </a:r>
            <a:r>
              <a:rPr lang="ru-RU" dirty="0" smtClean="0"/>
              <a:t/>
            </a:r>
            <a:br>
              <a:rPr lang="ru-RU" dirty="0" smtClean="0"/>
            </a:br>
            <a:endParaRPr lang="ru-RU" dirty="0"/>
          </a:p>
        </p:txBody>
      </p:sp>
      <p:sp>
        <p:nvSpPr>
          <p:cNvPr id="2" name="Содержимое 1"/>
          <p:cNvSpPr>
            <a:spLocks noGrp="1"/>
          </p:cNvSpPr>
          <p:nvPr>
            <p:ph idx="1"/>
          </p:nvPr>
        </p:nvSpPr>
        <p:spPr/>
        <p:txBody>
          <a:bodyPr/>
          <a:lstStyle/>
          <a:p>
            <a:endParaRPr lang="ru-RU" dirty="0"/>
          </a:p>
        </p:txBody>
      </p:sp>
      <p:pic>
        <p:nvPicPr>
          <p:cNvPr id="37890" name="Picture 2" descr="http://www.dialog-ekb.ru/file/intensiv/hands_trust.jpg"/>
          <p:cNvPicPr>
            <a:picLocks noChangeAspect="1" noChangeArrowheads="1"/>
          </p:cNvPicPr>
          <p:nvPr/>
        </p:nvPicPr>
        <p:blipFill>
          <a:blip r:embed="rId2" cstate="print"/>
          <a:srcRect/>
          <a:stretch>
            <a:fillRect/>
          </a:stretch>
        </p:blipFill>
        <p:spPr bwMode="auto">
          <a:xfrm>
            <a:off x="214282" y="857232"/>
            <a:ext cx="8808893" cy="5857916"/>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de-DE" dirty="0" smtClean="0"/>
              <a:t>Begrüßung</a:t>
            </a:r>
            <a:endParaRPr lang="ru-RU" dirty="0"/>
          </a:p>
        </p:txBody>
      </p:sp>
      <p:graphicFrame>
        <p:nvGraphicFramePr>
          <p:cNvPr id="6" name="Содержимое 5"/>
          <p:cNvGraphicFramePr>
            <a:graphicFrameLocks noGrp="1"/>
          </p:cNvGraphicFramePr>
          <p:nvPr>
            <p:ph idx="1"/>
          </p:nvPr>
        </p:nvGraphicFramePr>
        <p:xfrm>
          <a:off x="457200" y="1646237"/>
          <a:ext cx="822960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en-US" dirty="0" err="1" smtClean="0"/>
              <a:t>Sprichwörter</a:t>
            </a:r>
            <a:r>
              <a:rPr lang="en-US" dirty="0" smtClean="0"/>
              <a:t> und </a:t>
            </a:r>
            <a:r>
              <a:rPr lang="en-US" dirty="0" err="1" smtClean="0"/>
              <a:t>Redewendungen</a:t>
            </a:r>
            <a:endParaRPr lang="ru-RU" dirty="0"/>
          </a:p>
        </p:txBody>
      </p:sp>
      <p:sp>
        <p:nvSpPr>
          <p:cNvPr id="2" name="Содержимое 1"/>
          <p:cNvSpPr>
            <a:spLocks noGrp="1"/>
          </p:cNvSpPr>
          <p:nvPr>
            <p:ph idx="1"/>
          </p:nvPr>
        </p:nvSpPr>
        <p:spPr/>
        <p:txBody>
          <a:bodyPr/>
          <a:lstStyle/>
          <a:p>
            <a:r>
              <a:rPr lang="de-DE" dirty="0" smtClean="0"/>
              <a:t>„Wer A sagt muss auch B sagen“</a:t>
            </a:r>
          </a:p>
          <a:p>
            <a:r>
              <a:rPr lang="de-DE" dirty="0" smtClean="0"/>
              <a:t>„Der Apfel fällt nicht weit vom Stamm“</a:t>
            </a:r>
            <a:endParaRPr lang="ru-RU" dirty="0"/>
          </a:p>
        </p:txBody>
      </p:sp>
      <p:pic>
        <p:nvPicPr>
          <p:cNvPr id="38914" name="Picture 2" descr="http://media.4teachers.de/images/thumbs/image_thumb.4914.jpg"/>
          <p:cNvPicPr>
            <a:picLocks noChangeAspect="1" noChangeArrowheads="1"/>
          </p:cNvPicPr>
          <p:nvPr/>
        </p:nvPicPr>
        <p:blipFill>
          <a:blip r:embed="rId2" cstate="print"/>
          <a:srcRect/>
          <a:stretch>
            <a:fillRect/>
          </a:stretch>
        </p:blipFill>
        <p:spPr bwMode="auto">
          <a:xfrm>
            <a:off x="2571736" y="3143248"/>
            <a:ext cx="4312604" cy="316707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6" name="Picture 4" descr="http://www.satmagazine.com/cgi-bin/display_image.cgi?1726050984"/>
          <p:cNvPicPr>
            <a:picLocks noChangeAspect="1" noChangeArrowheads="1"/>
          </p:cNvPicPr>
          <p:nvPr/>
        </p:nvPicPr>
        <p:blipFill>
          <a:blip r:embed="rId2" cstate="print"/>
          <a:srcRect/>
          <a:stretch>
            <a:fillRect/>
          </a:stretch>
        </p:blipFill>
        <p:spPr bwMode="auto">
          <a:xfrm>
            <a:off x="0" y="0"/>
            <a:ext cx="9144000" cy="7204052"/>
          </a:xfrm>
          <a:prstGeom prst="rect">
            <a:avLst/>
          </a:prstGeom>
          <a:noFill/>
        </p:spPr>
      </p:pic>
      <p:sp>
        <p:nvSpPr>
          <p:cNvPr id="3" name="Заголовок 2"/>
          <p:cNvSpPr>
            <a:spLocks noGrp="1"/>
          </p:cNvSpPr>
          <p:nvPr>
            <p:ph type="title"/>
          </p:nvPr>
        </p:nvSpPr>
        <p:spPr/>
        <p:txBody>
          <a:bodyPr/>
          <a:lstStyle/>
          <a:p>
            <a:r>
              <a:rPr lang="de-DE" dirty="0" smtClean="0"/>
              <a:t>Sitte</a:t>
            </a:r>
            <a:endParaRPr lang="ru-RU" dirty="0"/>
          </a:p>
        </p:txBody>
      </p:sp>
      <p:sp>
        <p:nvSpPr>
          <p:cNvPr id="2" name="Содержимое 1"/>
          <p:cNvSpPr>
            <a:spLocks noGrp="1"/>
          </p:cNvSpPr>
          <p:nvPr>
            <p:ph idx="1"/>
          </p:nvPr>
        </p:nvSpPr>
        <p:spPr>
          <a:xfrm>
            <a:off x="457200" y="1646236"/>
            <a:ext cx="4614866" cy="5426101"/>
          </a:xfrm>
        </p:spPr>
        <p:style>
          <a:lnRef idx="2">
            <a:schemeClr val="accent1"/>
          </a:lnRef>
          <a:fillRef idx="1">
            <a:schemeClr val="lt1"/>
          </a:fillRef>
          <a:effectRef idx="0">
            <a:schemeClr val="accent1"/>
          </a:effectRef>
          <a:fontRef idx="minor">
            <a:schemeClr val="dk1"/>
          </a:fontRef>
        </p:style>
        <p:txBody>
          <a:bodyPr>
            <a:normAutofit fontScale="92500" lnSpcReduction="10000"/>
          </a:bodyPr>
          <a:lstStyle/>
          <a:p>
            <a:r>
              <a:rPr lang="de-DE" sz="4000" dirty="0" smtClean="0">
                <a:solidFill>
                  <a:srgbClr val="FF0000"/>
                </a:solidFill>
              </a:rPr>
              <a:t> ist der auf Tradition und Gewohnheit beruhende;</a:t>
            </a:r>
          </a:p>
          <a:p>
            <a:r>
              <a:rPr lang="de-DE" sz="4000" dirty="0" smtClean="0">
                <a:solidFill>
                  <a:srgbClr val="FF0000"/>
                </a:solidFill>
              </a:rPr>
              <a:t> durch moralische Werte, Regeln und Normen bedingte;</a:t>
            </a:r>
          </a:p>
          <a:p>
            <a:r>
              <a:rPr lang="de-DE" sz="4000" dirty="0" smtClean="0">
                <a:solidFill>
                  <a:srgbClr val="FF0000"/>
                </a:solidFill>
              </a:rPr>
              <a:t> sind in sozialen Gesellschaften üblich</a:t>
            </a:r>
          </a:p>
          <a:p>
            <a:endParaRPr lang="ru-RU" sz="4000" dirty="0">
              <a:solidFill>
                <a:srgbClr val="FF0000"/>
              </a:solidFill>
            </a:endParaRPr>
          </a:p>
        </p:txBody>
      </p:sp>
      <p:pic>
        <p:nvPicPr>
          <p:cNvPr id="38918" name="Picture 6" descr="http://www.epochtimes.de/thumb/topstory/20111202-wn-14_rockefeller-centers-christmas-tree-lighting-signals-beginning-of-festive-season.jpg"/>
          <p:cNvPicPr>
            <a:picLocks noChangeAspect="1" noChangeArrowheads="1"/>
          </p:cNvPicPr>
          <p:nvPr/>
        </p:nvPicPr>
        <p:blipFill>
          <a:blip r:embed="rId3" cstate="print"/>
          <a:srcRect/>
          <a:stretch>
            <a:fillRect/>
          </a:stretch>
        </p:blipFill>
        <p:spPr bwMode="auto">
          <a:xfrm>
            <a:off x="5350642" y="1643050"/>
            <a:ext cx="3793358" cy="2775629"/>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de-DE" smtClean="0"/>
              <a:t>Die Witze</a:t>
            </a:r>
            <a:endParaRPr lang="ru-RU"/>
          </a:p>
        </p:txBody>
      </p:sp>
      <p:sp>
        <p:nvSpPr>
          <p:cNvPr id="2" name="Содержимое 1"/>
          <p:cNvSpPr>
            <a:spLocks noGrp="1"/>
          </p:cNvSpPr>
          <p:nvPr>
            <p:ph idx="1"/>
          </p:nvPr>
        </p:nvSpPr>
        <p:spPr>
          <a:xfrm>
            <a:off x="457200" y="1646237"/>
            <a:ext cx="4757742" cy="4526280"/>
          </a:xfrm>
        </p:spPr>
        <p:txBody>
          <a:bodyPr>
            <a:normAutofit fontScale="85000" lnSpcReduction="20000"/>
          </a:bodyPr>
          <a:lstStyle/>
          <a:p>
            <a:r>
              <a:rPr lang="de-DE" dirty="0" smtClean="0"/>
              <a:t>Wie unterscheiden sich ein britischer, ein französischer und ein deutscher Rentner? Der Brite liest zum Frühstück seine Times, dann geht er in den Golfclub. Der Franzose trinkt zum Frühstück ein Glas Wein, dann geht er zum Tennis. Der Deutsche nimmt seine Herztropfen und geht zur Arbeit</a:t>
            </a:r>
            <a:endParaRPr lang="ru-RU" dirty="0"/>
          </a:p>
        </p:txBody>
      </p:sp>
      <p:pic>
        <p:nvPicPr>
          <p:cNvPr id="39938" name="Picture 2" descr="http://a1.mzstatic.com/us/r1000/002/Purple/ae/74/68/mzl.qykhsqzz.jpg"/>
          <p:cNvPicPr>
            <a:picLocks noChangeAspect="1" noChangeArrowheads="1"/>
          </p:cNvPicPr>
          <p:nvPr/>
        </p:nvPicPr>
        <p:blipFill>
          <a:blip r:embed="rId2" cstate="print"/>
          <a:srcRect/>
          <a:stretch>
            <a:fillRect/>
          </a:stretch>
        </p:blipFill>
        <p:spPr bwMode="auto">
          <a:xfrm>
            <a:off x="5286380" y="1571612"/>
            <a:ext cx="3520543" cy="4071942"/>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de-DE" dirty="0" smtClean="0"/>
              <a:t>Witze</a:t>
            </a:r>
            <a:endParaRPr lang="ru-RU" dirty="0"/>
          </a:p>
        </p:txBody>
      </p:sp>
      <p:sp>
        <p:nvSpPr>
          <p:cNvPr id="3" name="Содержимое 2"/>
          <p:cNvSpPr>
            <a:spLocks noGrp="1"/>
          </p:cNvSpPr>
          <p:nvPr>
            <p:ph idx="1"/>
          </p:nvPr>
        </p:nvSpPr>
        <p:spPr>
          <a:xfrm>
            <a:off x="457200" y="1646237"/>
            <a:ext cx="4686304" cy="4526280"/>
          </a:xfrm>
        </p:spPr>
        <p:txBody>
          <a:bodyPr>
            <a:normAutofit fontScale="92500" lnSpcReduction="20000"/>
          </a:bodyPr>
          <a:lstStyle/>
          <a:p>
            <a:r>
              <a:rPr lang="de-DE" dirty="0" smtClean="0"/>
              <a:t>Ein Deutscher und ein Amerikaner wetten, wer schneller ein Haus bauen kann. Nach 4 Wochen telegrafiert der Amerikaner: 'Noch 14 Tage und ich bin fertig!' Antwortet der Deutsche: 'Noch 14 Formulare und dann fang ich an!' </a:t>
            </a:r>
            <a:br>
              <a:rPr lang="de-DE" dirty="0" smtClean="0"/>
            </a:br>
            <a:endParaRPr lang="ru-RU" dirty="0"/>
          </a:p>
        </p:txBody>
      </p:sp>
      <p:pic>
        <p:nvPicPr>
          <p:cNvPr id="4" name="Picture 2" descr="http://a1.mzstatic.com/us/r1000/002/Purple/ae/74/68/mzl.qykhsqzz.jpg"/>
          <p:cNvPicPr>
            <a:picLocks noChangeAspect="1" noChangeArrowheads="1"/>
          </p:cNvPicPr>
          <p:nvPr/>
        </p:nvPicPr>
        <p:blipFill>
          <a:blip r:embed="rId2" cstate="print"/>
          <a:srcRect/>
          <a:stretch>
            <a:fillRect/>
          </a:stretch>
        </p:blipFill>
        <p:spPr bwMode="auto">
          <a:xfrm>
            <a:off x="5286380" y="1571612"/>
            <a:ext cx="3520543" cy="4071942"/>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536"/>
            <a:ext cx="8229600" cy="4104158"/>
          </a:xfrm>
        </p:spPr>
        <p:txBody>
          <a:bodyPr>
            <a:noAutofit/>
          </a:bodyPr>
          <a:lstStyle/>
          <a:p>
            <a:pPr algn="ctr"/>
            <a:r>
              <a:rPr lang="de-DE" sz="9600" dirty="0" smtClean="0">
                <a:solidFill>
                  <a:srgbClr val="FF0000"/>
                </a:solidFill>
                <a:latin typeface="Brush Script MT" pitchFamily="66" charset="0"/>
              </a:rPr>
              <a:t>Danke für die Aufmerksamkeit</a:t>
            </a:r>
            <a:endParaRPr lang="ru-RU" sz="9600" dirty="0">
              <a:solidFill>
                <a:srgbClr val="FF0000"/>
              </a:solidFill>
            </a:endParaRPr>
          </a:p>
        </p:txBody>
      </p:sp>
      <p:sp>
        <p:nvSpPr>
          <p:cNvPr id="3" name="Содержимое 2"/>
          <p:cNvSpPr>
            <a:spLocks noGrp="1"/>
          </p:cNvSpPr>
          <p:nvPr>
            <p:ph idx="1"/>
          </p:nvPr>
        </p:nvSpPr>
        <p:spPr/>
        <p:txBody>
          <a:bodyPr/>
          <a:lstStyle/>
          <a:p>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de-DE" dirty="0" smtClean="0"/>
              <a:t>Ein Brauch</a:t>
            </a:r>
            <a:endParaRPr lang="ru-RU" dirty="0"/>
          </a:p>
        </p:txBody>
      </p:sp>
      <p:graphicFrame>
        <p:nvGraphicFramePr>
          <p:cNvPr id="5" name="Содержимое 4"/>
          <p:cNvGraphicFramePr>
            <a:graphicFrameLocks noGrp="1"/>
          </p:cNvGraphicFramePr>
          <p:nvPr>
            <p:ph idx="1"/>
          </p:nvPr>
        </p:nvGraphicFramePr>
        <p:xfrm>
          <a:off x="0" y="1428736"/>
          <a:ext cx="4143404"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http://upload.wikimedia.org/wikipedia/commons/7/73/Keutschach_Maibaum_21062007_02.jpg"/>
          <p:cNvPicPr>
            <a:picLocks noChangeAspect="1" noChangeArrowheads="1"/>
          </p:cNvPicPr>
          <p:nvPr/>
        </p:nvPicPr>
        <p:blipFill>
          <a:blip r:embed="rId7" cstate="print"/>
          <a:srcRect/>
          <a:stretch>
            <a:fillRect/>
          </a:stretch>
        </p:blipFill>
        <p:spPr bwMode="auto">
          <a:xfrm>
            <a:off x="4386758" y="1500174"/>
            <a:ext cx="4757242" cy="4660389"/>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de-DE" dirty="0" smtClean="0"/>
              <a:t>Sitten und Bräuche in Deutschland</a:t>
            </a:r>
            <a:r>
              <a:rPr lang="ru-RU" dirty="0" smtClean="0"/>
              <a:t> </a:t>
            </a:r>
            <a:r>
              <a:rPr lang="de-DE" dirty="0" smtClean="0"/>
              <a:t>und in Russland</a:t>
            </a:r>
            <a:endParaRPr lang="ru-RU" dirty="0"/>
          </a:p>
        </p:txBody>
      </p:sp>
      <p:graphicFrame>
        <p:nvGraphicFramePr>
          <p:cNvPr id="4" name="Содержимое 3"/>
          <p:cNvGraphicFramePr>
            <a:graphicFrameLocks noGrp="1"/>
          </p:cNvGraphicFramePr>
          <p:nvPr>
            <p:ph idx="1"/>
          </p:nvPr>
        </p:nvGraphicFramePr>
        <p:xfrm>
          <a:off x="-1285916" y="1571612"/>
          <a:ext cx="822960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6" descr="http://www.epochtimes.de/thumb/topstory/20111202-wn-14_rockefeller-centers-christmas-tree-lighting-signals-beginning-of-festive-season.jpg"/>
          <p:cNvPicPr>
            <a:picLocks noChangeAspect="1" noChangeArrowheads="1"/>
          </p:cNvPicPr>
          <p:nvPr/>
        </p:nvPicPr>
        <p:blipFill>
          <a:blip r:embed="rId7" cstate="print"/>
          <a:srcRect/>
          <a:stretch>
            <a:fillRect/>
          </a:stretch>
        </p:blipFill>
        <p:spPr bwMode="auto">
          <a:xfrm rot="1407328">
            <a:off x="5386228" y="1860216"/>
            <a:ext cx="3402830" cy="2489877"/>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53536"/>
            <a:ext cx="8229600" cy="1318076"/>
          </a:xfrm>
        </p:spPr>
        <p:txBody>
          <a:bodyPr>
            <a:normAutofit/>
          </a:bodyPr>
          <a:lstStyle/>
          <a:p>
            <a:r>
              <a:rPr lang="de-DE" sz="2700" dirty="0" smtClean="0"/>
              <a:t>Bräuche und Sitte sind mit vielen Gebieten des menschlichen Lebens eng verbunden</a:t>
            </a:r>
            <a:r>
              <a:rPr lang="en-US" dirty="0" smtClean="0"/>
              <a:t>:</a:t>
            </a:r>
            <a:endParaRPr lang="ru-RU" dirty="0"/>
          </a:p>
        </p:txBody>
      </p:sp>
      <p:sp>
        <p:nvSpPr>
          <p:cNvPr id="2" name="Содержимое 1"/>
          <p:cNvSpPr>
            <a:spLocks noGrp="1"/>
          </p:cNvSpPr>
          <p:nvPr>
            <p:ph idx="1"/>
          </p:nvPr>
        </p:nvSpPr>
        <p:spPr>
          <a:xfrm>
            <a:off x="457200" y="2143116"/>
            <a:ext cx="8229600" cy="3864175"/>
          </a:xfrm>
        </p:spPr>
        <p:txBody>
          <a:bodyPr/>
          <a:lstStyle/>
          <a:p>
            <a:r>
              <a:rPr lang="en-US" dirty="0" err="1" smtClean="0"/>
              <a:t>Religiose</a:t>
            </a:r>
            <a:r>
              <a:rPr lang="en-US" dirty="0" smtClean="0"/>
              <a:t> und profane </a:t>
            </a:r>
            <a:r>
              <a:rPr lang="en-US" dirty="0" err="1" smtClean="0"/>
              <a:t>Feste</a:t>
            </a:r>
            <a:r>
              <a:rPr lang="en-US" dirty="0" smtClean="0"/>
              <a:t>;</a:t>
            </a:r>
          </a:p>
          <a:p>
            <a:r>
              <a:rPr lang="de-DE" dirty="0" smtClean="0"/>
              <a:t>Kleidung</a:t>
            </a:r>
            <a:r>
              <a:rPr lang="en-US" dirty="0" smtClean="0"/>
              <a:t>;</a:t>
            </a:r>
          </a:p>
          <a:p>
            <a:r>
              <a:rPr lang="en-US" dirty="0" err="1" smtClean="0"/>
              <a:t>Umgangsformen</a:t>
            </a:r>
            <a:r>
              <a:rPr lang="en-US" dirty="0" smtClean="0"/>
              <a:t>;</a:t>
            </a:r>
          </a:p>
          <a:p>
            <a:r>
              <a:rPr lang="de-DE" dirty="0" smtClean="0"/>
              <a:t>Witze</a:t>
            </a:r>
          </a:p>
          <a:p>
            <a:endParaRPr lang="ru-RU" dirty="0"/>
          </a:p>
        </p:txBody>
      </p:sp>
      <p:pic>
        <p:nvPicPr>
          <p:cNvPr id="36866" name="Picture 2" descr="http://www.chiesamadrepozzallo.it/wp-content/uploads/2011/09/Feste-Religiose-Madonna-del-Rosario.jpg"/>
          <p:cNvPicPr>
            <a:picLocks noChangeAspect="1" noChangeArrowheads="1"/>
          </p:cNvPicPr>
          <p:nvPr/>
        </p:nvPicPr>
        <p:blipFill>
          <a:blip r:embed="rId2" cstate="print"/>
          <a:srcRect/>
          <a:stretch>
            <a:fillRect/>
          </a:stretch>
        </p:blipFill>
        <p:spPr bwMode="auto">
          <a:xfrm>
            <a:off x="4500562" y="3214686"/>
            <a:ext cx="3924300" cy="2971801"/>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dirty="0" err="1" smtClean="0"/>
              <a:t>Feste</a:t>
            </a:r>
            <a:r>
              <a:rPr lang="en-US" dirty="0" smtClean="0"/>
              <a:t> und </a:t>
            </a:r>
            <a:r>
              <a:rPr lang="en-US" dirty="0" err="1" smtClean="0"/>
              <a:t>Bräuche</a:t>
            </a:r>
            <a:endParaRPr lang="ru-RU" dirty="0"/>
          </a:p>
        </p:txBody>
      </p:sp>
      <p:sp>
        <p:nvSpPr>
          <p:cNvPr id="2" name="Содержимое 1"/>
          <p:cNvSpPr>
            <a:spLocks noGrp="1"/>
          </p:cNvSpPr>
          <p:nvPr>
            <p:ph idx="1"/>
          </p:nvPr>
        </p:nvSpPr>
        <p:spPr/>
        <p:txBody>
          <a:bodyPr/>
          <a:lstStyle/>
          <a:p>
            <a:r>
              <a:rPr lang="de-DE" dirty="0" smtClean="0"/>
              <a:t>Ostern und Weihnachten</a:t>
            </a:r>
            <a:r>
              <a:rPr lang="ru-RU" dirty="0" smtClean="0"/>
              <a:t> </a:t>
            </a:r>
            <a:r>
              <a:rPr lang="en-US" dirty="0" smtClean="0"/>
              <a:t>(in </a:t>
            </a:r>
            <a:r>
              <a:rPr lang="en-US" dirty="0" err="1" smtClean="0"/>
              <a:t>der</a:t>
            </a:r>
            <a:r>
              <a:rPr lang="en-US" dirty="0" smtClean="0"/>
              <a:t> </a:t>
            </a:r>
            <a:r>
              <a:rPr lang="en-US" dirty="0" err="1" smtClean="0"/>
              <a:t>christlichen</a:t>
            </a:r>
            <a:r>
              <a:rPr lang="en-US" dirty="0" smtClean="0"/>
              <a:t> </a:t>
            </a:r>
            <a:r>
              <a:rPr lang="de-DE" dirty="0" smtClean="0"/>
              <a:t> Prägung gegründet</a:t>
            </a:r>
            <a:r>
              <a:rPr lang="en-US" dirty="0" smtClean="0"/>
              <a:t>)</a:t>
            </a:r>
            <a:endParaRPr lang="ru-RU" dirty="0"/>
          </a:p>
        </p:txBody>
      </p:sp>
      <p:pic>
        <p:nvPicPr>
          <p:cNvPr id="30722" name="Picture 2" descr="http://t1.gstatic.com/images?q=tbn:ANd9GcQcs1HVj2w4gJFR25qFCuaKkVnbcq9mziZrnebSB45OEWBNlCNTDQyHGFeQ"/>
          <p:cNvPicPr>
            <a:picLocks noChangeAspect="1" noChangeArrowheads="1"/>
          </p:cNvPicPr>
          <p:nvPr/>
        </p:nvPicPr>
        <p:blipFill>
          <a:blip r:embed="rId3" cstate="print"/>
          <a:srcRect/>
          <a:stretch>
            <a:fillRect/>
          </a:stretch>
        </p:blipFill>
        <p:spPr bwMode="auto">
          <a:xfrm>
            <a:off x="4714876" y="3000348"/>
            <a:ext cx="3786214" cy="3717374"/>
          </a:xfrm>
          <a:prstGeom prst="rect">
            <a:avLst/>
          </a:prstGeom>
          <a:noFill/>
        </p:spPr>
      </p:pic>
      <p:pic>
        <p:nvPicPr>
          <p:cNvPr id="30724" name="Picture 4" descr="http://t0.gstatic.com/images?q=tbn:ANd9GcTLaMXhf-1CPEKhwb-I1lCKbSMiq39Usb3QfMSOsxgzYj9m3YMcM5m7NBOw8g"/>
          <p:cNvPicPr>
            <a:picLocks noChangeAspect="1" noChangeArrowheads="1"/>
          </p:cNvPicPr>
          <p:nvPr/>
        </p:nvPicPr>
        <p:blipFill>
          <a:blip r:embed="rId4" cstate="print"/>
          <a:srcRect/>
          <a:stretch>
            <a:fillRect/>
          </a:stretch>
        </p:blipFill>
        <p:spPr bwMode="auto">
          <a:xfrm>
            <a:off x="357158" y="3000372"/>
            <a:ext cx="3946743" cy="367742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de-DE" sz="2400" b="0" dirty="0" smtClean="0"/>
              <a:t>Das persönliche Leben ist von bestimmten Abschnitten geprägt, die von unterschiedlichen Bräuchen begleitetet werden</a:t>
            </a:r>
            <a:r>
              <a:rPr lang="en-US" sz="2400" b="0" dirty="0" smtClean="0"/>
              <a:t>:</a:t>
            </a:r>
            <a:endParaRPr lang="ru-RU" sz="2400" dirty="0"/>
          </a:p>
        </p:txBody>
      </p:sp>
      <p:sp>
        <p:nvSpPr>
          <p:cNvPr id="2" name="Содержимое 1"/>
          <p:cNvSpPr>
            <a:spLocks noGrp="1"/>
          </p:cNvSpPr>
          <p:nvPr>
            <p:ph idx="1"/>
          </p:nvPr>
        </p:nvSpPr>
        <p:spPr>
          <a:xfrm>
            <a:off x="571472" y="1928801"/>
            <a:ext cx="8115328" cy="4243715"/>
          </a:xfrm>
        </p:spPr>
        <p:txBody>
          <a:bodyPr/>
          <a:lstStyle/>
          <a:p>
            <a:r>
              <a:rPr lang="de-DE" dirty="0" smtClean="0"/>
              <a:t>Kommunion</a:t>
            </a:r>
            <a:endParaRPr lang="ru-RU" dirty="0" smtClean="0"/>
          </a:p>
          <a:p>
            <a:r>
              <a:rPr lang="de-DE" dirty="0" smtClean="0"/>
              <a:t> Taufe</a:t>
            </a:r>
            <a:endParaRPr lang="ru-RU" dirty="0" smtClean="0"/>
          </a:p>
          <a:p>
            <a:r>
              <a:rPr lang="de-DE" dirty="0" smtClean="0"/>
              <a:t>Trauung</a:t>
            </a:r>
            <a:endParaRPr lang="ru-RU" dirty="0" smtClean="0"/>
          </a:p>
          <a:p>
            <a:r>
              <a:rPr lang="de-DE" dirty="0" smtClean="0"/>
              <a:t>Begräbnis </a:t>
            </a:r>
            <a:endParaRPr lang="ru-RU" dirty="0" smtClean="0"/>
          </a:p>
          <a:p>
            <a:endParaRPr lang="ru-RU" dirty="0"/>
          </a:p>
        </p:txBody>
      </p:sp>
      <p:pic>
        <p:nvPicPr>
          <p:cNvPr id="31746" name="Picture 2" descr="http://www.gemaelde-webkatalog.de/bilddaten/std2/vinci-da-leonardo-die-taufe-christi-05377.jpg"/>
          <p:cNvPicPr>
            <a:picLocks noChangeAspect="1" noChangeArrowheads="1"/>
          </p:cNvPicPr>
          <p:nvPr/>
        </p:nvPicPr>
        <p:blipFill>
          <a:blip r:embed="rId2" cstate="print"/>
          <a:srcRect/>
          <a:stretch>
            <a:fillRect/>
          </a:stretch>
        </p:blipFill>
        <p:spPr bwMode="auto">
          <a:xfrm>
            <a:off x="4286248" y="3214686"/>
            <a:ext cx="3143272" cy="3342406"/>
          </a:xfrm>
          <a:prstGeom prst="rect">
            <a:avLst/>
          </a:prstGeom>
          <a:noFill/>
        </p:spPr>
      </p:pic>
      <p:sp>
        <p:nvSpPr>
          <p:cNvPr id="5" name="Правая фигурная скобка 4"/>
          <p:cNvSpPr/>
          <p:nvPr/>
        </p:nvSpPr>
        <p:spPr>
          <a:xfrm>
            <a:off x="3143240" y="2071678"/>
            <a:ext cx="857256" cy="200026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 name="Прямоугольник 5"/>
          <p:cNvSpPr/>
          <p:nvPr/>
        </p:nvSpPr>
        <p:spPr>
          <a:xfrm>
            <a:off x="4143372" y="1785926"/>
            <a:ext cx="3429024" cy="13573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werden in Deutschland häufig durch Zeremonien der Kirchen unterstützt</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en-US" b="1" dirty="0" err="1" smtClean="0"/>
              <a:t>Taufe</a:t>
            </a:r>
            <a:r>
              <a:rPr lang="en-US" b="1" dirty="0" smtClean="0"/>
              <a:t> in </a:t>
            </a:r>
            <a:r>
              <a:rPr lang="en-US" b="1" dirty="0" err="1" smtClean="0"/>
              <a:t>Russland</a:t>
            </a:r>
            <a:endParaRPr lang="ru-RU" dirty="0"/>
          </a:p>
        </p:txBody>
      </p:sp>
      <p:graphicFrame>
        <p:nvGraphicFramePr>
          <p:cNvPr id="5" name="Содержимое 4"/>
          <p:cNvGraphicFramePr>
            <a:graphicFrameLocks noGrp="1"/>
          </p:cNvGraphicFramePr>
          <p:nvPr>
            <p:ph sz="quarter" idx="1"/>
          </p:nvPr>
        </p:nvGraphicFramePr>
        <p:xfrm>
          <a:off x="301752" y="1527048"/>
          <a:ext cx="5341818"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http://www.eu-asien.de/assets/thumbs/thumb-Sitten-Braeuche-Russland.gif"/>
          <p:cNvPicPr>
            <a:picLocks noChangeAspect="1" noChangeArrowheads="1"/>
          </p:cNvPicPr>
          <p:nvPr/>
        </p:nvPicPr>
        <p:blipFill>
          <a:blip r:embed="rId7" cstate="print"/>
          <a:srcRect/>
          <a:stretch>
            <a:fillRect/>
          </a:stretch>
        </p:blipFill>
        <p:spPr bwMode="auto">
          <a:xfrm>
            <a:off x="5786446" y="1500174"/>
            <a:ext cx="2967453" cy="264320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
            </a:r>
            <a:br>
              <a:rPr lang="ru-RU" b="1" dirty="0" smtClean="0"/>
            </a:br>
            <a:r>
              <a:rPr lang="en-US" b="1" dirty="0" err="1" smtClean="0"/>
              <a:t>Koljada</a:t>
            </a:r>
            <a:r>
              <a:rPr lang="en-US" b="1" dirty="0" smtClean="0"/>
              <a:t> (</a:t>
            </a:r>
            <a:r>
              <a:rPr lang="en-US" b="1" dirty="0" err="1" smtClean="0"/>
              <a:t>Weihnachtssingen</a:t>
            </a:r>
            <a:r>
              <a:rPr lang="en-US" b="1" dirty="0" smtClean="0"/>
              <a:t> in </a:t>
            </a:r>
            <a:r>
              <a:rPr lang="en-US" b="1" dirty="0" err="1" smtClean="0"/>
              <a:t>Russland</a:t>
            </a:r>
            <a:r>
              <a:rPr lang="en-US" b="1" dirty="0" smtClean="0"/>
              <a:t>)</a:t>
            </a:r>
            <a:endParaRPr lang="ru-RU" dirty="0"/>
          </a:p>
        </p:txBody>
      </p:sp>
      <p:graphicFrame>
        <p:nvGraphicFramePr>
          <p:cNvPr id="5" name="Содержимое 4"/>
          <p:cNvGraphicFramePr>
            <a:graphicFrameLocks noGrp="1"/>
          </p:cNvGraphicFramePr>
          <p:nvPr>
            <p:ph sz="quarter" idx="1"/>
          </p:nvPr>
        </p:nvGraphicFramePr>
        <p:xfrm>
          <a:off x="-214346" y="1000108"/>
          <a:ext cx="4643438" cy="5857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9698" name="Picture 2" descr="http://www.eu-asien.de/assets/thumbs/thumb-Kolodja-Weihnachtssingen.gif"/>
          <p:cNvPicPr>
            <a:picLocks noChangeAspect="1" noChangeArrowheads="1"/>
          </p:cNvPicPr>
          <p:nvPr/>
        </p:nvPicPr>
        <p:blipFill>
          <a:blip r:embed="rId7" cstate="print"/>
          <a:srcRect/>
          <a:stretch>
            <a:fillRect/>
          </a:stretch>
        </p:blipFill>
        <p:spPr bwMode="auto">
          <a:xfrm>
            <a:off x="4291972" y="1571612"/>
            <a:ext cx="4518666" cy="3929090"/>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332</TotalTime>
  <Words>392</Words>
  <Application>Microsoft Office PowerPoint</Application>
  <PresentationFormat>Экран (4:3)</PresentationFormat>
  <Paragraphs>64</Paragraphs>
  <Slides>22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Литейная</vt:lpstr>
      <vt:lpstr>Sitten und Bräuche in Deutschland und in Russland</vt:lpstr>
      <vt:lpstr>Sitte</vt:lpstr>
      <vt:lpstr>Ein Brauch</vt:lpstr>
      <vt:lpstr>Sitten und Bräuche in Deutschland und in Russland</vt:lpstr>
      <vt:lpstr>Bräuche und Sitte sind mit vielen Gebieten des menschlichen Lebens eng verbunden:</vt:lpstr>
      <vt:lpstr>Feste und Bräuche</vt:lpstr>
      <vt:lpstr>Das persönliche Leben ist von bestimmten Abschnitten geprägt, die von unterschiedlichen Bräuchen begleitetet werden:</vt:lpstr>
      <vt:lpstr> Taufe in Russland</vt:lpstr>
      <vt:lpstr> Koljada (Weihnachtssingen in Russland)</vt:lpstr>
      <vt:lpstr>Banja (Russische Sauna)</vt:lpstr>
      <vt:lpstr>Altneujahr und Neujahr in Russland</vt:lpstr>
      <vt:lpstr>Слайд 12</vt:lpstr>
      <vt:lpstr>Kleidung</vt:lpstr>
      <vt:lpstr>Kleidung</vt:lpstr>
      <vt:lpstr>Die Trachten </vt:lpstr>
      <vt:lpstr>Слайд 16</vt:lpstr>
      <vt:lpstr>                   Gepflegtes Benehmen: </vt:lpstr>
      <vt:lpstr>Begrüßung</vt:lpstr>
      <vt:lpstr>Sprichwörter und Redewendungen</vt:lpstr>
      <vt:lpstr>Die Witze</vt:lpstr>
      <vt:lpstr>Witze</vt:lpstr>
      <vt:lpstr>Danke für die Aufmerksamkeit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Sitten und Bräuche in Deutschland</dc:title>
  <dc:creator>настя</dc:creator>
  <cp:lastModifiedBy>Master</cp:lastModifiedBy>
  <cp:revision>34</cp:revision>
  <dcterms:created xsi:type="dcterms:W3CDTF">2012-02-08T15:49:29Z</dcterms:created>
  <dcterms:modified xsi:type="dcterms:W3CDTF">2012-11-27T17:46:50Z</dcterms:modified>
</cp:coreProperties>
</file>