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70" r:id="rId5"/>
    <p:sldId id="260" r:id="rId6"/>
    <p:sldId id="261" r:id="rId7"/>
    <p:sldId id="266" r:id="rId8"/>
    <p:sldId id="267" r:id="rId9"/>
    <p:sldId id="263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298" autoAdjust="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627E217-9EED-4747-8A2E-A92227BE7B3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2D9FD-290A-4843-B4CA-0B501BCB3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785794"/>
            <a:ext cx="4079630" cy="250033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4000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erfindung</a:t>
            </a:r>
            <a:r>
              <a:rPr lang="en-US" sz="4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des </a:t>
            </a:r>
            <a:r>
              <a:rPr lang="en-US" sz="4000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Jahrhuderts</a:t>
            </a:r>
            <a:endParaRPr lang="ru-RU" sz="4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000636"/>
            <a:ext cx="4429156" cy="15716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Подготовила учитель немецкого языка МБОУ СОШ №24 </a:t>
            </a:r>
            <a:r>
              <a:rPr lang="ru-RU" sz="2000" dirty="0" err="1" smtClean="0"/>
              <a:t>г.Йошкар</a:t>
            </a:r>
            <a:r>
              <a:rPr lang="ru-RU" sz="2000" dirty="0" smtClean="0"/>
              <a:t> – Ола Республики Марий Э</a:t>
            </a:r>
            <a:r>
              <a:rPr lang="ru-RU" sz="2000" dirty="0" smtClean="0"/>
              <a:t>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Мусанова</a:t>
            </a:r>
            <a:r>
              <a:rPr lang="ru-RU" sz="2000" dirty="0" smtClean="0"/>
              <a:t> Валентина Кузьминична</a:t>
            </a:r>
            <a:endParaRPr lang="ru-RU" sz="2000" dirty="0"/>
          </a:p>
        </p:txBody>
      </p:sp>
      <p:pic>
        <p:nvPicPr>
          <p:cNvPr id="1026" name="Picture 2" descr="E:\Мусанова.В.К\Внеурочная деятельность\1870356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785794"/>
            <a:ext cx="4000528" cy="3196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8"/>
            <a:ext cx="7543824" cy="1928826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92D050"/>
                </a:solidFill>
              </a:rPr>
              <a:t>Der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92D050"/>
                </a:solidFill>
              </a:rPr>
              <a:t>zweite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92D050"/>
                </a:solidFill>
              </a:rPr>
              <a:t>Platz</a:t>
            </a:r>
            <a:r>
              <a:rPr lang="en-US" dirty="0" smtClean="0">
                <a:solidFill>
                  <a:srgbClr val="92D050"/>
                </a:solidFill>
              </a:rPr>
              <a:t>   </a:t>
            </a:r>
            <a:br>
              <a:rPr lang="en-US" dirty="0" smtClean="0">
                <a:solidFill>
                  <a:srgbClr val="92D050"/>
                </a:solidFill>
              </a:rPr>
            </a:b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92D050"/>
                </a:solidFill>
              </a:rPr>
              <a:t>der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92D050"/>
                </a:solidFill>
              </a:rPr>
              <a:t>Autoproduktion</a:t>
            </a:r>
            <a:r>
              <a:rPr lang="en-US" dirty="0" smtClean="0">
                <a:solidFill>
                  <a:srgbClr val="92D050"/>
                </a:solidFill>
              </a:rPr>
              <a:t>  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5" name="Рисунок 4" descr="animated video, автомобиль Мерседес подмигивающий фарами (Merced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290"/>
            <a:ext cx="342902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1900238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92D050"/>
                </a:solidFill>
              </a:rPr>
              <a:t>Vielen</a:t>
            </a:r>
            <a:r>
              <a:rPr lang="en-US" sz="5400" dirty="0" smtClean="0">
                <a:solidFill>
                  <a:srgbClr val="92D050"/>
                </a:solidFill>
              </a:rPr>
              <a:t> Dank !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42918"/>
            <a:ext cx="8229600" cy="95728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6314" y="1371600"/>
            <a:ext cx="3865316" cy="1828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14884"/>
            <a:ext cx="6400800" cy="1857388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Karl Benz - </a:t>
            </a:r>
            <a:r>
              <a:rPr lang="en-US" sz="4000" b="1" dirty="0" err="1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sz="4000" b="1" dirty="0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berühmte</a:t>
            </a:r>
            <a:r>
              <a:rPr lang="en-US" sz="4000" b="1" dirty="0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 deutsche  </a:t>
            </a:r>
            <a:r>
              <a:rPr lang="en-US" sz="4000" b="1" dirty="0" err="1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Erfinder</a:t>
            </a:r>
            <a:r>
              <a:rPr lang="en-US" sz="4000" b="1" dirty="0" smtClean="0">
                <a:solidFill>
                  <a:srgbClr val="92D050"/>
                </a:solidFill>
                <a:latin typeface="+mj-lt"/>
                <a:cs typeface="Times New Roman" pitchFamily="18" charset="0"/>
              </a:rPr>
              <a:t> </a:t>
            </a:r>
            <a:endParaRPr lang="ru-RU" sz="4000" b="1" dirty="0">
              <a:solidFill>
                <a:srgbClr val="92D05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378621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57628"/>
            <a:ext cx="3471858" cy="1571636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rgbClr val="92D050"/>
                </a:solidFill>
                <a:cs typeface="Times New Roman" pitchFamily="18" charset="0"/>
              </a:rPr>
              <a:t>25. November     1844            Karlsruhe</a:t>
            </a:r>
            <a:endParaRPr lang="ru-RU" sz="3000" dirty="0">
              <a:solidFill>
                <a:srgbClr val="92D050"/>
              </a:solidFill>
              <a:cs typeface="Times New Roman" pitchFamily="18" charset="0"/>
            </a:endParaRPr>
          </a:p>
        </p:txBody>
      </p:sp>
      <p:pic>
        <p:nvPicPr>
          <p:cNvPr id="4" name="Содержимое 3" descr="фото г. Карлсруэ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3857652" cy="331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://uni-versity.info/inc/Germany/Karlsruhe/01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28736"/>
            <a:ext cx="471490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14876" y="5000636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Der</a:t>
            </a:r>
            <a:r>
              <a:rPr lang="en-US" sz="3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polytechnische</a:t>
            </a:r>
            <a:r>
              <a:rPr lang="en-US" sz="3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Universität</a:t>
            </a:r>
            <a:endParaRPr lang="ru-RU" sz="3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309360"/>
            <a:ext cx="8229600" cy="120036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07170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57166"/>
            <a:ext cx="242889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Файл:Werkstatt Carl Benz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500174"/>
            <a:ext cx="3143272" cy="169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596" y="471488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92D050"/>
                </a:solidFill>
              </a:rPr>
              <a:t>Der</a:t>
            </a:r>
            <a:r>
              <a:rPr lang="en-US" sz="3600" dirty="0" smtClean="0">
                <a:solidFill>
                  <a:srgbClr val="92D050"/>
                </a:solidFill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</a:rPr>
              <a:t>Glaube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521495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92D050"/>
                </a:solidFill>
              </a:rPr>
              <a:t>Die </a:t>
            </a:r>
            <a:r>
              <a:rPr lang="en-US" sz="3600" dirty="0" err="1" smtClean="0">
                <a:solidFill>
                  <a:srgbClr val="92D050"/>
                </a:solidFill>
              </a:rPr>
              <a:t>Hoffnung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5572140"/>
            <a:ext cx="292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97163" algn="l"/>
              </a:tabLst>
            </a:pPr>
            <a:r>
              <a:rPr lang="en-US" sz="3600" dirty="0" err="1" smtClean="0">
                <a:solidFill>
                  <a:srgbClr val="92D050"/>
                </a:solidFill>
              </a:rPr>
              <a:t>Der</a:t>
            </a:r>
            <a:r>
              <a:rPr lang="en-US" sz="3600" dirty="0" smtClean="0">
                <a:solidFill>
                  <a:srgbClr val="92D050"/>
                </a:solidFill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</a:rPr>
              <a:t>Kampf</a:t>
            </a:r>
            <a:endParaRPr lang="ru-RU" sz="36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29132"/>
            <a:ext cx="5114932" cy="2000264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Das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erste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 Auto.</a:t>
            </a:r>
            <a:r>
              <a:rPr lang="en-US" sz="2800" dirty="0" smtClean="0">
                <a:solidFill>
                  <a:srgbClr val="92D050"/>
                </a:solidFill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92D050"/>
                </a:solidFill>
                <a:cs typeface="Times New Roman" pitchFamily="18" charset="0"/>
              </a:rPr>
            </a:b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Es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hatte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 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drei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Räder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  und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hieß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92D050"/>
                </a:solidFill>
                <a:cs typeface="Times New Roman" pitchFamily="18" charset="0"/>
              </a:rPr>
              <a:t>Motorwagen</a:t>
            </a:r>
            <a:r>
              <a:rPr lang="en-US" sz="3600" dirty="0" smtClean="0">
                <a:solidFill>
                  <a:srgbClr val="92D050"/>
                </a:solidFill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50072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www.expomedia.spb.ru/images/journals/expo_novosti_y2004-17-(230)/articles/17par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374105"/>
            <a:ext cx="3470528" cy="32696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0070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1893 </a:t>
            </a:r>
            <a:r>
              <a:rPr lang="en-US" sz="36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konstruirte</a:t>
            </a: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Karl Benz</a:t>
            </a:r>
            <a:b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das </a:t>
            </a:r>
            <a:r>
              <a:rPr lang="en-US" sz="36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Vierradauto</a:t>
            </a: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en-US" sz="36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Viktoria</a:t>
            </a: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6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av-e.ru/imgsm/056-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500306"/>
            <a:ext cx="34290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Мусанова.В.К\Внеурочная деятельность\karl+bertha-benz_1894_gro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14291"/>
            <a:ext cx="2994476" cy="2000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14818"/>
            <a:ext cx="4757742" cy="214314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1894 </a:t>
            </a:r>
            <a:b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das Auto "</a:t>
            </a:r>
            <a:r>
              <a:rPr lang="en-US" dirty="0" err="1" smtClean="0">
                <a:solidFill>
                  <a:srgbClr val="92D050"/>
                </a:solidFill>
                <a:cs typeface="Times New Roman" pitchFamily="18" charset="0"/>
              </a:rPr>
              <a:t>Velo</a:t>
            </a: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“</a:t>
            </a:r>
            <a:b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das </a:t>
            </a:r>
            <a:r>
              <a:rPr lang="en-US" dirty="0" err="1" smtClean="0">
                <a:solidFill>
                  <a:srgbClr val="92D050"/>
                </a:solidFill>
                <a:cs typeface="Times New Roman" pitchFamily="18" charset="0"/>
              </a:rPr>
              <a:t>erste</a:t>
            </a:r>
            <a:r>
              <a:rPr lang="en-US" dirty="0" smtClean="0">
                <a:solidFill>
                  <a:srgbClr val="92D050"/>
                </a:solidFill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92D050"/>
                </a:solidFill>
                <a:cs typeface="Times New Roman" pitchFamily="18" charset="0"/>
              </a:rPr>
              <a:t>Serienauto</a:t>
            </a:r>
            <a:endParaRPr lang="ru-RU" dirty="0">
              <a:solidFill>
                <a:srgbClr val="92D050"/>
              </a:solidFill>
              <a:cs typeface="Times New Roman" pitchFamily="18" charset="0"/>
            </a:endParaRPr>
          </a:p>
        </p:txBody>
      </p:sp>
      <p:pic>
        <p:nvPicPr>
          <p:cNvPr id="1026" name="Picture 2" descr="E:\Мусанова.В.К\Внеурочная деятельность\Benz_Velo_18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09" y="500042"/>
            <a:ext cx="4886969" cy="3429024"/>
          </a:xfrm>
          <a:prstGeom prst="rect">
            <a:avLst/>
          </a:prstGeom>
          <a:noFill/>
        </p:spPr>
      </p:pic>
      <p:pic>
        <p:nvPicPr>
          <p:cNvPr id="3074" name="Picture 2" descr="E:\Мусанова.В.К\Внеурочная деятельность\i (1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562351"/>
            <a:ext cx="3096468" cy="29932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929066"/>
            <a:ext cx="8229600" cy="242889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/>
            </a:r>
            <a:br>
              <a:rPr lang="en-US" dirty="0" smtClean="0">
                <a:solidFill>
                  <a:srgbClr val="92D050"/>
                </a:solidFill>
              </a:rPr>
            </a:br>
            <a:r>
              <a:rPr lang="en-US" dirty="0" smtClean="0">
                <a:solidFill>
                  <a:srgbClr val="92D050"/>
                </a:solidFill>
              </a:rPr>
              <a:t>In 1895 </a:t>
            </a:r>
            <a:r>
              <a:rPr lang="en-US" dirty="0" err="1" smtClean="0">
                <a:solidFill>
                  <a:srgbClr val="92D050"/>
                </a:solidFill>
              </a:rPr>
              <a:t>wurden</a:t>
            </a:r>
            <a:r>
              <a:rPr lang="en-US" dirty="0" smtClean="0">
                <a:solidFill>
                  <a:srgbClr val="92D050"/>
                </a:solidFill>
              </a:rPr>
              <a:t>  die </a:t>
            </a:r>
            <a:r>
              <a:rPr lang="en-US" dirty="0" err="1" smtClean="0">
                <a:solidFill>
                  <a:srgbClr val="92D050"/>
                </a:solidFill>
              </a:rPr>
              <a:t>ersten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err="1" smtClean="0">
                <a:solidFill>
                  <a:srgbClr val="92D050"/>
                </a:solidFill>
              </a:rPr>
              <a:t>Lastkraftwagen</a:t>
            </a:r>
            <a:r>
              <a:rPr lang="en-US" dirty="0" smtClean="0">
                <a:solidFill>
                  <a:srgbClr val="92D050"/>
                </a:solidFill>
              </a:rPr>
              <a:t> und  Bus </a:t>
            </a:r>
            <a:r>
              <a:rPr lang="en-US" dirty="0" err="1" smtClean="0">
                <a:solidFill>
                  <a:srgbClr val="92D050"/>
                </a:solidFill>
              </a:rPr>
              <a:t>geschaffen</a:t>
            </a:r>
            <a:r>
              <a:rPr lang="en-US" dirty="0" smtClean="0">
                <a:solidFill>
                  <a:srgbClr val="92D050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E:\Мусанова.В.К\Внеурочная деятельность\i (1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143404" cy="3214710"/>
          </a:xfrm>
          <a:prstGeom prst="rect">
            <a:avLst/>
          </a:prstGeom>
          <a:noFill/>
        </p:spPr>
      </p:pic>
      <p:pic>
        <p:nvPicPr>
          <p:cNvPr id="2051" name="Picture 3" descr="E:\Мусанова.В.К\Внеурочная деятельность\i (1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66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8"/>
            <a:ext cx="5686436" cy="178595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92D050"/>
                </a:solidFill>
              </a:rPr>
              <a:t>1926 </a:t>
            </a:r>
            <a:br>
              <a:rPr lang="en-US" sz="3200" dirty="0" smtClean="0">
                <a:solidFill>
                  <a:srgbClr val="92D050"/>
                </a:solidFill>
              </a:rPr>
            </a:br>
            <a:r>
              <a:rPr lang="en-US" sz="3200" dirty="0" smtClean="0">
                <a:solidFill>
                  <a:srgbClr val="92D050"/>
                </a:solidFill>
              </a:rPr>
              <a:t> die </a:t>
            </a:r>
            <a:r>
              <a:rPr lang="en-US" sz="3200" dirty="0" err="1" smtClean="0">
                <a:solidFill>
                  <a:srgbClr val="92D050"/>
                </a:solidFill>
              </a:rPr>
              <a:t>Vereinigung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der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Gesellschaft</a:t>
            </a:r>
            <a:r>
              <a:rPr lang="en-US" sz="3200" dirty="0" smtClean="0">
                <a:solidFill>
                  <a:srgbClr val="92D050"/>
                </a:solidFill>
              </a:rPr>
              <a:t/>
            </a:r>
            <a:br>
              <a:rPr lang="en-US" sz="3200" dirty="0" smtClean="0">
                <a:solidFill>
                  <a:srgbClr val="92D050"/>
                </a:solidFill>
              </a:rPr>
            </a:br>
            <a:r>
              <a:rPr lang="en-US" sz="3200" dirty="0" smtClean="0">
                <a:solidFill>
                  <a:srgbClr val="92D050"/>
                </a:solidFill>
              </a:rPr>
              <a:t>Benz und  Daimler 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http://t2.gstatic.com/images?q=tbn:ANd9GcQRUiFPDfo79BAqxyqHVDl20vmkiH60GRdfL6R41obatigWfFjt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557216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арые автомобили, фото авто, мир авто, ретро авто, авто картинки, авто каталог  256-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429132"/>
            <a:ext cx="192882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0.gstatic.com/images?q=tbn:ANd9GcQ0-mowHHA-Y8T2ZZLH3uBfd8luQBGgdETFxH9AyHFL2pVZTFpig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366</TotalTime>
  <Words>58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Die erfindung des Jahrhuderts</vt:lpstr>
      <vt:lpstr>    </vt:lpstr>
      <vt:lpstr>25. November     1844            Karlsruhe</vt:lpstr>
      <vt:lpstr>   </vt:lpstr>
      <vt:lpstr>Das erste Auto. Es hatte  drei Räder  und hieß Motorwagen. </vt:lpstr>
      <vt:lpstr>In 1893 konstruirte Karl Benz  das Vierradauto “Viktoria”</vt:lpstr>
      <vt:lpstr>1894  das Auto "Velo“ das erste Serienauto</vt:lpstr>
      <vt:lpstr> In 1895 wurden  die ersten Lastkraftwagen und  Bus geschaffen.   </vt:lpstr>
      <vt:lpstr>1926   die Vereinigung der Gesellschaft Benz und  Daimler </vt:lpstr>
      <vt:lpstr>Der zweite Platz     der Autoproduktion  </vt:lpstr>
      <vt:lpstr>Vielen Dank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44</cp:revision>
  <dcterms:created xsi:type="dcterms:W3CDTF">2012-02-14T15:22:11Z</dcterms:created>
  <dcterms:modified xsi:type="dcterms:W3CDTF">2012-11-14T14:42:31Z</dcterms:modified>
</cp:coreProperties>
</file>