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8" r:id="rId15"/>
    <p:sldId id="259" r:id="rId16"/>
    <p:sldId id="262" r:id="rId17"/>
    <p:sldId id="275" r:id="rId18"/>
    <p:sldId id="276" r:id="rId19"/>
    <p:sldId id="261" r:id="rId20"/>
    <p:sldId id="260" r:id="rId21"/>
    <p:sldId id="263" r:id="rId22"/>
    <p:sldId id="27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0930" autoAdjust="0"/>
  </p:normalViewPr>
  <p:slideViewPr>
    <p:cSldViewPr>
      <p:cViewPr varScale="1">
        <p:scale>
          <a:sx n="66" d="100"/>
          <a:sy n="66" d="100"/>
        </p:scale>
        <p:origin x="-14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29AB5-1847-4D44-B2E4-588273384F1B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A11D89-74DA-4019-BCD0-19ABEE9CA4B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11D89-74DA-4019-BCD0-19ABEE9CA4B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11D89-74DA-4019-BCD0-19ABEE9CA4B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27.09.2012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_________Microsoft_Office_Word2.docx"/><Relationship Id="rId4" Type="http://schemas.openxmlformats.org/officeDocument/2006/relationships/package" Target="../embeddings/_________Microsoft_Office_Word1.doc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9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0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_________Microsoft_Office_Word15.docx"/><Relationship Id="rId4" Type="http://schemas.openxmlformats.org/officeDocument/2006/relationships/package" Target="../embeddings/_________Microsoft_Office_Word14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1600x1200.photodesktop.ru/_ph/26/768968603.jpg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1600x1200.photodesktop.ru/_ph/26/768968603.jpg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_________Microsoft_Office_Word3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4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5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6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7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8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785926"/>
            <a:ext cx="7851648" cy="1414474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Wir</a:t>
            </a:r>
            <a:r>
              <a:rPr lang="en-US" dirty="0" smtClean="0"/>
              <a:t> </a:t>
            </a:r>
            <a:r>
              <a:rPr lang="en-US" dirty="0" err="1" smtClean="0"/>
              <a:t>spielen</a:t>
            </a:r>
            <a:r>
              <a:rPr lang="en-US" dirty="0" smtClean="0"/>
              <a:t> und </a:t>
            </a:r>
            <a:r>
              <a:rPr lang="en-US" dirty="0" err="1" smtClean="0"/>
              <a:t>singen</a:t>
            </a:r>
            <a:r>
              <a:rPr lang="en-US" dirty="0" smtClean="0"/>
              <a:t> </a:t>
            </a:r>
            <a:r>
              <a:rPr lang="en-US" dirty="0" err="1" smtClean="0"/>
              <a:t>zum</a:t>
            </a:r>
            <a:r>
              <a:rPr lang="en-US" dirty="0" smtClean="0"/>
              <a:t> </a:t>
            </a:r>
            <a:r>
              <a:rPr lang="en-US" dirty="0" err="1" smtClean="0"/>
              <a:t>Thema</a:t>
            </a:r>
            <a:r>
              <a:rPr lang="en-US" dirty="0" smtClean="0"/>
              <a:t> </a:t>
            </a:r>
            <a:r>
              <a:rPr lang="ru-RU" dirty="0" smtClean="0"/>
              <a:t>«</a:t>
            </a:r>
            <a:r>
              <a:rPr lang="en-US" dirty="0" smtClean="0"/>
              <a:t> Die </a:t>
            </a:r>
            <a:r>
              <a:rPr lang="en-US" dirty="0" err="1" smtClean="0"/>
              <a:t>Tiere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8610600" cy="1752600"/>
          </a:xfrm>
        </p:spPr>
        <p:txBody>
          <a:bodyPr/>
          <a:lstStyle/>
          <a:p>
            <a:r>
              <a:rPr lang="ru-RU" dirty="0" err="1" smtClean="0"/>
              <a:t>Зульярова</a:t>
            </a:r>
            <a:r>
              <a:rPr lang="ru-RU" dirty="0" smtClean="0"/>
              <a:t> Ж.Б.</a:t>
            </a:r>
          </a:p>
          <a:p>
            <a:r>
              <a:rPr lang="ru-RU" dirty="0" smtClean="0"/>
              <a:t>учитель немецкого языка</a:t>
            </a:r>
          </a:p>
          <a:p>
            <a:r>
              <a:rPr lang="ru-RU" dirty="0" smtClean="0"/>
              <a:t>МОБУ «</a:t>
            </a:r>
            <a:r>
              <a:rPr lang="ru-RU" dirty="0" err="1" smtClean="0"/>
              <a:t>Кумакская</a:t>
            </a:r>
            <a:r>
              <a:rPr lang="ru-RU" dirty="0" smtClean="0"/>
              <a:t> СОШ»</a:t>
            </a:r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00034" y="3571876"/>
          <a:ext cx="4286248" cy="2967402"/>
        </p:xfrm>
        <a:graphic>
          <a:graphicData uri="http://schemas.openxmlformats.org/presentationml/2006/ole">
            <p:oleObj spid="_x0000_s1026" name="Документ" r:id="rId4" imgW="5959885" imgH="5625562" progId="Word.Document.12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6357950" y="0"/>
          <a:ext cx="2815977" cy="1857364"/>
        </p:xfrm>
        <a:graphic>
          <a:graphicData uri="http://schemas.openxmlformats.org/presentationml/2006/ole">
            <p:oleObj spid="_x0000_s1027" name="Документ" r:id="rId5" imgW="5959885" imgH="6226064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Das </a:t>
            </a:r>
            <a:r>
              <a:rPr lang="en-US" dirty="0" err="1" smtClean="0"/>
              <a:t>ist</a:t>
            </a:r>
            <a:r>
              <a:rPr lang="en-US" dirty="0" smtClean="0"/>
              <a:t> 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928662" y="2071678"/>
          <a:ext cx="7858180" cy="4532330"/>
        </p:xfrm>
        <a:graphic>
          <a:graphicData uri="http://schemas.openxmlformats.org/presentationml/2006/ole">
            <p:oleObj spid="_x0000_s23554" name="Документ" r:id="rId3" imgW="5959885" imgH="7631914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Das </a:t>
            </a:r>
            <a:r>
              <a:rPr lang="en-US" dirty="0" err="1" smtClean="0"/>
              <a:t>ist</a:t>
            </a:r>
            <a:r>
              <a:rPr lang="en-US" dirty="0" smtClean="0"/>
              <a:t> 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525963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2000232" y="2071678"/>
          <a:ext cx="8143932" cy="4064000"/>
        </p:xfrm>
        <a:graphic>
          <a:graphicData uri="http://schemas.openxmlformats.org/presentationml/2006/ole">
            <p:oleObj spid="_x0000_s24578" name="Документ" r:id="rId3" imgW="5959885" imgH="6894968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Das </a:t>
            </a:r>
            <a:r>
              <a:rPr lang="en-US" dirty="0" err="1" smtClean="0"/>
              <a:t>ist</a:t>
            </a:r>
            <a:r>
              <a:rPr lang="en-US" dirty="0" smtClean="0"/>
              <a:t> 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1928794" y="1857364"/>
          <a:ext cx="5857916" cy="4675206"/>
        </p:xfrm>
        <a:graphic>
          <a:graphicData uri="http://schemas.openxmlformats.org/presentationml/2006/ole">
            <p:oleObj spid="_x0000_s25602" name="Документ" r:id="rId3" imgW="5959885" imgH="7065614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Das </a:t>
            </a:r>
            <a:r>
              <a:rPr lang="en-US" dirty="0" err="1" smtClean="0"/>
              <a:t>ist</a:t>
            </a:r>
            <a:r>
              <a:rPr lang="en-US" dirty="0" smtClean="0"/>
              <a:t> 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1590675" y="2143115"/>
          <a:ext cx="5962650" cy="4713297"/>
        </p:xfrm>
        <a:graphic>
          <a:graphicData uri="http://schemas.openxmlformats.org/presentationml/2006/ole">
            <p:oleObj spid="_x0000_s26626" name="Документ" r:id="rId3" imgW="5962405" imgH="6853926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истратор\Мои документы\природа человек\NATURA (D)\FOTO\51MLEKO\1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2250" y="1071563"/>
            <a:ext cx="6562725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101" name="Текст 4"/>
          <p:cNvSpPr>
            <a:spLocks noGrp="1"/>
          </p:cNvSpPr>
          <p:nvPr>
            <p:ph type="body" sz="half" idx="2"/>
          </p:nvPr>
        </p:nvSpPr>
        <p:spPr>
          <a:xfrm>
            <a:off x="1792288" y="5857875"/>
            <a:ext cx="5486400" cy="1000125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en-US" sz="5800" dirty="0" smtClean="0"/>
              <a:t>Das </a:t>
            </a:r>
            <a:r>
              <a:rPr lang="en-US" sz="5800" dirty="0" err="1" smtClean="0"/>
              <a:t>ist</a:t>
            </a:r>
            <a:r>
              <a:rPr lang="en-US" sz="5800" dirty="0" smtClean="0"/>
              <a:t> </a:t>
            </a:r>
            <a:r>
              <a:rPr lang="en-US" sz="5800" dirty="0" err="1" smtClean="0"/>
              <a:t>Eichhornchen</a:t>
            </a:r>
            <a:r>
              <a:rPr lang="en-US" sz="5800" dirty="0" smtClean="0"/>
              <a:t>.</a:t>
            </a:r>
            <a:endParaRPr lang="ru-RU" sz="5800" dirty="0" smtClean="0"/>
          </a:p>
          <a:p>
            <a:endParaRPr lang="ru-RU" dirty="0" smtClean="0"/>
          </a:p>
        </p:txBody>
      </p:sp>
    </p:spTree>
  </p:cSld>
  <p:clrMapOvr>
    <a:masterClrMapping/>
  </p:clrMapOvr>
  <p:transition advTm="3328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7088"/>
          </a:xfrm>
        </p:spPr>
        <p:txBody>
          <a:bodyPr/>
          <a:lstStyle/>
          <a:p>
            <a:pPr algn="ctr"/>
            <a:r>
              <a:rPr lang="en-US" dirty="0" smtClean="0"/>
              <a:t>Die </a:t>
            </a:r>
            <a:r>
              <a:rPr lang="ru-RU" dirty="0" smtClean="0"/>
              <a:t>3</a:t>
            </a:r>
            <a:r>
              <a:rPr lang="en-US" dirty="0" smtClean="0"/>
              <a:t>.</a:t>
            </a:r>
            <a:r>
              <a:rPr lang="en-US" dirty="0" err="1" smtClean="0"/>
              <a:t>Aufgabe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071678"/>
            <a:ext cx="8229600" cy="4097335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en-US" dirty="0" err="1" smtClean="0"/>
              <a:t>Bestimmt</a:t>
            </a:r>
            <a:r>
              <a:rPr lang="en-US" dirty="0" smtClean="0"/>
              <a:t> </a:t>
            </a:r>
            <a:r>
              <a:rPr lang="en-US" dirty="0" err="1" smtClean="0"/>
              <a:t>bitte</a:t>
            </a:r>
            <a:r>
              <a:rPr lang="en-US" dirty="0" smtClean="0"/>
              <a:t>, </a:t>
            </a:r>
            <a:r>
              <a:rPr lang="en-US" dirty="0" err="1" smtClean="0"/>
              <a:t>wo</a:t>
            </a:r>
            <a:r>
              <a:rPr lang="en-US" dirty="0" smtClean="0"/>
              <a:t> </a:t>
            </a:r>
            <a:r>
              <a:rPr lang="en-US" dirty="0" err="1" smtClean="0"/>
              <a:t>sind</a:t>
            </a:r>
            <a:r>
              <a:rPr lang="en-US" dirty="0" smtClean="0"/>
              <a:t> die </a:t>
            </a:r>
            <a:r>
              <a:rPr lang="en-US" dirty="0" err="1" smtClean="0"/>
              <a:t>Haustiere</a:t>
            </a:r>
            <a:r>
              <a:rPr lang="en-US" dirty="0" smtClean="0"/>
              <a:t> (</a:t>
            </a:r>
            <a:r>
              <a:rPr lang="ru-RU" dirty="0" smtClean="0"/>
              <a:t>домашние животные) </a:t>
            </a:r>
            <a:r>
              <a:rPr lang="en-US" dirty="0" smtClean="0"/>
              <a:t>und </a:t>
            </a:r>
            <a:r>
              <a:rPr lang="en-US" dirty="0" err="1" smtClean="0"/>
              <a:t>wo</a:t>
            </a:r>
            <a:r>
              <a:rPr lang="en-US" dirty="0" smtClean="0"/>
              <a:t> </a:t>
            </a:r>
            <a:r>
              <a:rPr lang="en-US" dirty="0" err="1" smtClean="0"/>
              <a:t>sind</a:t>
            </a:r>
            <a:r>
              <a:rPr lang="en-US" dirty="0" smtClean="0"/>
              <a:t> die </a:t>
            </a:r>
            <a:r>
              <a:rPr lang="en-US" dirty="0" err="1" smtClean="0"/>
              <a:t>Waldtiere</a:t>
            </a:r>
            <a:r>
              <a:rPr lang="ru-RU" dirty="0" smtClean="0"/>
              <a:t> (дикие животные)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Das </a:t>
            </a:r>
            <a:r>
              <a:rPr lang="en-US" dirty="0" err="1" smtClean="0"/>
              <a:t>Haus</a:t>
            </a:r>
            <a:r>
              <a:rPr lang="en-US" dirty="0" smtClean="0"/>
              <a:t> fur </a:t>
            </a:r>
            <a:r>
              <a:rPr lang="en-US" dirty="0" err="1" smtClean="0"/>
              <a:t>Haustiere</a:t>
            </a:r>
            <a:r>
              <a:rPr lang="en-US" dirty="0" smtClean="0"/>
              <a:t>.  </a:t>
            </a:r>
            <a:r>
              <a:rPr lang="ru-RU" dirty="0" smtClean="0"/>
              <a:t>       </a:t>
            </a:r>
            <a:r>
              <a:rPr lang="en-US" dirty="0" smtClean="0"/>
              <a:t> Das </a:t>
            </a:r>
            <a:r>
              <a:rPr lang="en-US" dirty="0" err="1" smtClean="0"/>
              <a:t>Haus</a:t>
            </a:r>
            <a:r>
              <a:rPr lang="en-US" dirty="0" smtClean="0"/>
              <a:t> fur </a:t>
            </a:r>
            <a:r>
              <a:rPr lang="en-US" dirty="0" err="1" smtClean="0"/>
              <a:t>Waldtiere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10" name="Рисунок 9" descr="http://festival.1september.ru/articles/565597/img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357694"/>
            <a:ext cx="4214810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festival.1september.ru/articles/565597/img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4357694"/>
            <a:ext cx="4286248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71612"/>
          </a:xfrm>
        </p:spPr>
        <p:txBody>
          <a:bodyPr/>
          <a:lstStyle/>
          <a:p>
            <a:r>
              <a:rPr lang="en-US" dirty="0" smtClean="0"/>
              <a:t>Die </a:t>
            </a:r>
            <a:r>
              <a:rPr lang="ru-RU" dirty="0" smtClean="0"/>
              <a:t>4</a:t>
            </a:r>
            <a:r>
              <a:rPr lang="en-US" dirty="0" smtClean="0"/>
              <a:t>.</a:t>
            </a:r>
            <a:r>
              <a:rPr lang="en-US" dirty="0" err="1" smtClean="0"/>
              <a:t>Aufgabe</a:t>
            </a:r>
            <a:r>
              <a:rPr lang="en-US" dirty="0" smtClean="0"/>
              <a:t>. Die </a:t>
            </a:r>
            <a:r>
              <a:rPr lang="en-US" dirty="0" err="1" smtClean="0"/>
              <a:t>Audierung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5100" dirty="0" smtClean="0"/>
              <a:t> </a:t>
            </a:r>
            <a:r>
              <a:rPr lang="en-US" sz="3200" dirty="0" err="1" smtClean="0"/>
              <a:t>Hort</a:t>
            </a:r>
            <a:r>
              <a:rPr lang="en-US" sz="3200" dirty="0" smtClean="0"/>
              <a:t> die Information </a:t>
            </a:r>
            <a:r>
              <a:rPr lang="en-US" sz="3200" dirty="0" err="1" smtClean="0"/>
              <a:t>uber</a:t>
            </a:r>
            <a:r>
              <a:rPr lang="en-US" sz="3200" dirty="0" smtClean="0"/>
              <a:t> </a:t>
            </a:r>
            <a:r>
              <a:rPr lang="en-US" sz="3200" dirty="0" err="1" smtClean="0"/>
              <a:t>Waldtiere</a:t>
            </a:r>
            <a:r>
              <a:rPr lang="en-US" sz="3200" dirty="0" smtClean="0"/>
              <a:t>. Und </a:t>
            </a:r>
            <a:r>
              <a:rPr lang="en-US" sz="3200" dirty="0" err="1" smtClean="0"/>
              <a:t>sagt</a:t>
            </a:r>
            <a:r>
              <a:rPr lang="en-US" sz="3200" dirty="0" smtClean="0"/>
              <a:t> auf </a:t>
            </a:r>
            <a:r>
              <a:rPr lang="en-US" sz="3200" dirty="0" err="1" smtClean="0"/>
              <a:t>Russisch</a:t>
            </a:r>
            <a:r>
              <a:rPr lang="en-US" sz="3200" dirty="0" smtClean="0"/>
              <a:t> </a:t>
            </a:r>
            <a:r>
              <a:rPr lang="en-US" sz="3200" dirty="0" err="1" smtClean="0"/>
              <a:t>wovon</a:t>
            </a:r>
            <a:r>
              <a:rPr lang="en-US" sz="3200" dirty="0" smtClean="0"/>
              <a:t> </a:t>
            </a:r>
            <a:r>
              <a:rPr lang="en-US" sz="3200" dirty="0" err="1" smtClean="0"/>
              <a:t>ist</a:t>
            </a:r>
            <a:r>
              <a:rPr lang="en-US" sz="3200" dirty="0" smtClean="0"/>
              <a:t> in </a:t>
            </a:r>
            <a:r>
              <a:rPr lang="en-US" sz="3200" dirty="0" err="1" smtClean="0"/>
              <a:t>diesem</a:t>
            </a:r>
            <a:r>
              <a:rPr lang="en-US" sz="3200" dirty="0" smtClean="0"/>
              <a:t> Text die </a:t>
            </a:r>
            <a:r>
              <a:rPr lang="en-US" sz="3200" dirty="0" err="1" smtClean="0"/>
              <a:t>Rede</a:t>
            </a:r>
            <a:r>
              <a:rPr lang="ru-RU" sz="3200" dirty="0" smtClean="0"/>
              <a:t>?</a:t>
            </a:r>
          </a:p>
          <a:p>
            <a:pPr>
              <a:buNone/>
            </a:pPr>
            <a:endParaRPr lang="ru-RU" sz="4400" dirty="0" smtClean="0"/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/>
        </p:nvGraphicFramePr>
        <p:xfrm>
          <a:off x="4500562" y="3357562"/>
          <a:ext cx="5857916" cy="3500438"/>
        </p:xfrm>
        <a:graphic>
          <a:graphicData uri="http://schemas.openxmlformats.org/presentationml/2006/ole">
            <p:oleObj spid="_x0000_s16387" name="Документ" r:id="rId3" imgW="5959885" imgH="5461756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Und was </a:t>
            </a:r>
            <a:r>
              <a:rPr lang="en-US" dirty="0" err="1" smtClean="0"/>
              <a:t>machen</a:t>
            </a:r>
            <a:r>
              <a:rPr lang="en-US" dirty="0" smtClean="0"/>
              <a:t> die </a:t>
            </a:r>
            <a:r>
              <a:rPr lang="en-US" dirty="0" err="1" smtClean="0"/>
              <a:t>Tiere</a:t>
            </a:r>
            <a:r>
              <a:rPr lang="en-US" dirty="0" smtClean="0"/>
              <a:t> </a:t>
            </a:r>
            <a:r>
              <a:rPr lang="en-US" dirty="0" err="1" smtClean="0"/>
              <a:t>hier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4" name="Содержимое 3" descr="http://s49.radikal.ru/i124/0912/0f/6c71c656105c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00430" y="2468563"/>
            <a:ext cx="2786049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286512" y="2071678"/>
          <a:ext cx="3929090" cy="4786322"/>
        </p:xfrm>
        <a:graphic>
          <a:graphicData uri="http://schemas.openxmlformats.org/presentationml/2006/ole">
            <p:oleObj spid="_x0000_s32770" name="Документ" r:id="rId4" imgW="5959885" imgH="5461756" progId="Word.Document.12">
              <p:embed/>
            </p:oleObj>
          </a:graphicData>
        </a:graphic>
      </p:graphicFrame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0" y="2143116"/>
          <a:ext cx="4429156" cy="4714884"/>
        </p:xfrm>
        <a:graphic>
          <a:graphicData uri="http://schemas.openxmlformats.org/presentationml/2006/ole">
            <p:oleObj spid="_x0000_s32771" name="Документ" r:id="rId5" imgW="5959885" imgH="61169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Die </a:t>
            </a:r>
            <a:r>
              <a:rPr lang="ru-RU" dirty="0" smtClean="0"/>
              <a:t>5</a:t>
            </a:r>
            <a:r>
              <a:rPr lang="en-US" dirty="0" smtClean="0"/>
              <a:t>.</a:t>
            </a:r>
            <a:r>
              <a:rPr lang="en-US" dirty="0" err="1" smtClean="0"/>
              <a:t>Aufgabe</a:t>
            </a:r>
            <a:r>
              <a:rPr lang="en-US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err="1" smtClean="0"/>
              <a:t>Arbeit</a:t>
            </a:r>
            <a:r>
              <a:rPr lang="en-US" dirty="0" smtClean="0"/>
              <a:t> </a:t>
            </a:r>
            <a:r>
              <a:rPr lang="en-US" dirty="0" err="1" smtClean="0"/>
              <a:t>mit</a:t>
            </a:r>
            <a:r>
              <a:rPr lang="en-US" dirty="0" smtClean="0"/>
              <a:t> </a:t>
            </a:r>
            <a:r>
              <a:rPr lang="en-US" dirty="0" err="1" smtClean="0"/>
              <a:t>dem</a:t>
            </a:r>
            <a:r>
              <a:rPr lang="en-US" dirty="0" smtClean="0"/>
              <a:t> </a:t>
            </a:r>
            <a:r>
              <a:rPr lang="en-US" dirty="0" err="1" smtClean="0"/>
              <a:t>Buch.Lest</a:t>
            </a:r>
            <a:r>
              <a:rPr lang="en-US" dirty="0" smtClean="0"/>
              <a:t> Dialog </a:t>
            </a:r>
            <a:r>
              <a:rPr lang="en-US" dirty="0" err="1" smtClean="0"/>
              <a:t>zwischen</a:t>
            </a:r>
            <a:r>
              <a:rPr lang="en-US" dirty="0" smtClean="0"/>
              <a:t> Sven und Sabine auf </a:t>
            </a:r>
            <a:r>
              <a:rPr lang="en-US" dirty="0" err="1" smtClean="0"/>
              <a:t>der</a:t>
            </a:r>
            <a:r>
              <a:rPr lang="en-US" dirty="0" smtClean="0"/>
              <a:t> </a:t>
            </a:r>
            <a:r>
              <a:rPr lang="en-US" dirty="0" err="1" smtClean="0"/>
              <a:t>Seite</a:t>
            </a:r>
            <a:r>
              <a:rPr lang="en-US" dirty="0" smtClean="0"/>
              <a:t> 85 </a:t>
            </a:r>
            <a:r>
              <a:rPr lang="en-US" dirty="0" err="1" smtClean="0"/>
              <a:t>Ubung</a:t>
            </a:r>
            <a:r>
              <a:rPr lang="en-US" dirty="0" smtClean="0"/>
              <a:t> 4.</a:t>
            </a:r>
            <a:endParaRPr lang="ru-RU" dirty="0"/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5072066" y="3000372"/>
          <a:ext cx="4357718" cy="3857628"/>
        </p:xfrm>
        <a:graphic>
          <a:graphicData uri="http://schemas.openxmlformats.org/presentationml/2006/ole">
            <p:oleObj spid="_x0000_s33794" name="Документ" r:id="rId3" imgW="5959885" imgH="622606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Augengymnastik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4" name="Picture 9" descr="РЕПОЛОВ ...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643182"/>
            <a:ext cx="450056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bild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4068763"/>
            <a:ext cx="3851275" cy="278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71612"/>
          </a:xfrm>
        </p:spPr>
        <p:txBody>
          <a:bodyPr>
            <a:normAutofit/>
          </a:bodyPr>
          <a:lstStyle/>
          <a:p>
            <a:pPr algn="ctr"/>
            <a:r>
              <a:rPr lang="en-US" dirty="0" err="1" smtClean="0"/>
              <a:t>Liebt</a:t>
            </a:r>
            <a:r>
              <a:rPr lang="en-US" dirty="0" smtClean="0"/>
              <a:t> die </a:t>
            </a:r>
            <a:r>
              <a:rPr lang="en-US" dirty="0" err="1" smtClean="0"/>
              <a:t>Tiere</a:t>
            </a:r>
            <a:r>
              <a:rPr lang="ru-RU" dirty="0" smtClean="0"/>
              <a:t>!</a:t>
            </a:r>
            <a:r>
              <a:rPr lang="en-US" dirty="0" smtClean="0"/>
              <a:t>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428736"/>
            <a:ext cx="8229600" cy="542926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err="1" smtClean="0"/>
              <a:t>Alle</a:t>
            </a:r>
            <a:r>
              <a:rPr lang="en-US" dirty="0" smtClean="0"/>
              <a:t> </a:t>
            </a:r>
            <a:r>
              <a:rPr lang="en-US" dirty="0" err="1" smtClean="0"/>
              <a:t>Tiere</a:t>
            </a:r>
            <a:r>
              <a:rPr lang="en-US" dirty="0" smtClean="0"/>
              <a:t> </a:t>
            </a:r>
            <a:r>
              <a:rPr lang="en-US" dirty="0" err="1" smtClean="0"/>
              <a:t>sind</a:t>
            </a:r>
            <a:r>
              <a:rPr lang="en-US" dirty="0" smtClean="0"/>
              <a:t> </a:t>
            </a:r>
            <a:r>
              <a:rPr lang="en-US" dirty="0" err="1" smtClean="0"/>
              <a:t>uns</a:t>
            </a:r>
            <a:r>
              <a:rPr lang="en-US" dirty="0" smtClean="0"/>
              <a:t> </a:t>
            </a:r>
            <a:r>
              <a:rPr lang="en-US" dirty="0" err="1" smtClean="0"/>
              <a:t>Freunde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err="1" smtClean="0"/>
              <a:t>Immer</a:t>
            </a:r>
            <a:r>
              <a:rPr lang="en-US" dirty="0" smtClean="0"/>
              <a:t> </a:t>
            </a:r>
            <a:r>
              <a:rPr lang="en-US" dirty="0" err="1" smtClean="0"/>
              <a:t>sollen</a:t>
            </a:r>
            <a:r>
              <a:rPr lang="en-US" dirty="0" smtClean="0"/>
              <a:t> </a:t>
            </a:r>
            <a:r>
              <a:rPr lang="en-US" dirty="0" err="1" smtClean="0"/>
              <a:t>wir</a:t>
            </a:r>
            <a:r>
              <a:rPr lang="en-US" dirty="0" smtClean="0"/>
              <a:t> </a:t>
            </a:r>
            <a:r>
              <a:rPr lang="en-US" dirty="0" err="1" smtClean="0"/>
              <a:t>sie</a:t>
            </a:r>
            <a:r>
              <a:rPr lang="en-US" dirty="0" smtClean="0"/>
              <a:t> </a:t>
            </a:r>
            <a:r>
              <a:rPr lang="en-US" dirty="0" err="1" smtClean="0"/>
              <a:t>lieben</a:t>
            </a:r>
            <a:r>
              <a:rPr lang="en-US" dirty="0" smtClean="0"/>
              <a:t>,</a:t>
            </a:r>
          </a:p>
          <a:p>
            <a:pPr>
              <a:buNone/>
            </a:pPr>
            <a:r>
              <a:rPr lang="en-US" dirty="0" smtClean="0"/>
              <a:t>Und das </a:t>
            </a:r>
            <a:r>
              <a:rPr lang="en-US" dirty="0" err="1" smtClean="0"/>
              <a:t>steht</a:t>
            </a:r>
            <a:r>
              <a:rPr lang="en-US" dirty="0" smtClean="0"/>
              <a:t> in </a:t>
            </a:r>
            <a:r>
              <a:rPr lang="en-US" dirty="0" err="1" smtClean="0"/>
              <a:t>ihren</a:t>
            </a:r>
            <a:r>
              <a:rPr lang="en-US" dirty="0" smtClean="0"/>
              <a:t> </a:t>
            </a:r>
            <a:r>
              <a:rPr lang="en-US" dirty="0" err="1" smtClean="0"/>
              <a:t>Augen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Gross und </a:t>
            </a:r>
            <a:r>
              <a:rPr lang="en-US" dirty="0" err="1" smtClean="0"/>
              <a:t>klar</a:t>
            </a:r>
            <a:r>
              <a:rPr lang="en-US" dirty="0" smtClean="0"/>
              <a:t> und </a:t>
            </a:r>
            <a:r>
              <a:rPr lang="en-US" dirty="0" err="1" smtClean="0"/>
              <a:t>schon</a:t>
            </a:r>
            <a:r>
              <a:rPr lang="en-US" dirty="0" smtClean="0"/>
              <a:t> </a:t>
            </a:r>
            <a:r>
              <a:rPr lang="en-US" dirty="0" err="1" smtClean="0"/>
              <a:t>geschrieben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err="1" smtClean="0"/>
              <a:t>Alle</a:t>
            </a:r>
            <a:r>
              <a:rPr lang="en-US" dirty="0" smtClean="0"/>
              <a:t> </a:t>
            </a:r>
            <a:r>
              <a:rPr lang="en-US" dirty="0" err="1" smtClean="0"/>
              <a:t>Tiere</a:t>
            </a:r>
            <a:r>
              <a:rPr lang="en-US" dirty="0" smtClean="0"/>
              <a:t> </a:t>
            </a:r>
            <a:r>
              <a:rPr lang="en-US" dirty="0" err="1" smtClean="0"/>
              <a:t>sind</a:t>
            </a:r>
            <a:r>
              <a:rPr lang="en-US" dirty="0" smtClean="0"/>
              <a:t> </a:t>
            </a:r>
            <a:r>
              <a:rPr lang="en-US" dirty="0" err="1" smtClean="0"/>
              <a:t>wie</a:t>
            </a:r>
            <a:r>
              <a:rPr lang="en-US" dirty="0" smtClean="0"/>
              <a:t> </a:t>
            </a:r>
            <a:r>
              <a:rPr lang="en-US" dirty="0" err="1" smtClean="0"/>
              <a:t>Menschen</a:t>
            </a:r>
            <a:r>
              <a:rPr lang="en-US" dirty="0" smtClean="0"/>
              <a:t>,</a:t>
            </a:r>
          </a:p>
          <a:p>
            <a:pPr>
              <a:buNone/>
            </a:pPr>
            <a:r>
              <a:rPr lang="en-US" dirty="0" err="1" smtClean="0"/>
              <a:t>Haben</a:t>
            </a:r>
            <a:r>
              <a:rPr lang="en-US" dirty="0" smtClean="0"/>
              <a:t> </a:t>
            </a:r>
            <a:r>
              <a:rPr lang="en-US" dirty="0" err="1" smtClean="0"/>
              <a:t>Vater,Mutter,Kinder</a:t>
            </a:r>
            <a:r>
              <a:rPr lang="en-US" dirty="0" smtClean="0"/>
              <a:t>,</a:t>
            </a:r>
          </a:p>
          <a:p>
            <a:pPr>
              <a:buNone/>
            </a:pPr>
            <a:r>
              <a:rPr lang="en-US" dirty="0" err="1" smtClean="0"/>
              <a:t>Lieben</a:t>
            </a:r>
            <a:r>
              <a:rPr lang="en-US" dirty="0" smtClean="0"/>
              <a:t> </a:t>
            </a:r>
            <a:r>
              <a:rPr lang="en-US" dirty="0" err="1" smtClean="0"/>
              <a:t>Sonne,Wind</a:t>
            </a:r>
            <a:r>
              <a:rPr lang="en-US" dirty="0" smtClean="0"/>
              <a:t> und </a:t>
            </a:r>
            <a:r>
              <a:rPr lang="en-US" dirty="0" err="1" smtClean="0"/>
              <a:t>Wasser</a:t>
            </a:r>
            <a:r>
              <a:rPr lang="en-US" dirty="0" smtClean="0"/>
              <a:t>,</a:t>
            </a:r>
          </a:p>
          <a:p>
            <a:pPr>
              <a:buNone/>
            </a:pPr>
            <a:r>
              <a:rPr lang="en-US" dirty="0" err="1" smtClean="0"/>
              <a:t>Fruhling</a:t>
            </a:r>
            <a:r>
              <a:rPr lang="en-US" dirty="0" smtClean="0"/>
              <a:t>, </a:t>
            </a:r>
            <a:r>
              <a:rPr lang="en-US" dirty="0" err="1" smtClean="0"/>
              <a:t>Sommer,Herbst</a:t>
            </a:r>
            <a:r>
              <a:rPr lang="en-US" dirty="0" smtClean="0"/>
              <a:t> und Winter.</a:t>
            </a:r>
            <a:endParaRPr lang="ru-RU" dirty="0"/>
          </a:p>
        </p:txBody>
      </p:sp>
      <p:pic>
        <p:nvPicPr>
          <p:cNvPr id="5" name="Picture 5" descr="овчарка"/>
          <p:cNvPicPr>
            <a:picLocks noChangeAspect="1" noChangeArrowheads="1"/>
          </p:cNvPicPr>
          <p:nvPr/>
        </p:nvPicPr>
        <p:blipFill>
          <a:blip r:embed="rId2">
            <a:lum bright="6000" contrast="36000"/>
          </a:blip>
          <a:srcRect/>
          <a:stretch>
            <a:fillRect/>
          </a:stretch>
        </p:blipFill>
        <p:spPr bwMode="auto">
          <a:xfrm>
            <a:off x="6357950" y="3714752"/>
            <a:ext cx="2786050" cy="314324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71612"/>
          </a:xfrm>
        </p:spPr>
        <p:txBody>
          <a:bodyPr/>
          <a:lstStyle/>
          <a:p>
            <a:pPr algn="ctr"/>
            <a:r>
              <a:rPr lang="en-US" dirty="0" err="1" smtClean="0"/>
              <a:t>Spielen</a:t>
            </a:r>
            <a:r>
              <a:rPr lang="en-US" dirty="0" smtClean="0"/>
              <a:t> </a:t>
            </a:r>
            <a:r>
              <a:rPr lang="en-US" dirty="0" err="1" smtClean="0"/>
              <a:t>wir</a:t>
            </a:r>
            <a:r>
              <a:rPr lang="en-US" dirty="0" smtClean="0"/>
              <a:t> Interview.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  </a:t>
            </a:r>
            <a:r>
              <a:rPr lang="en-US" dirty="0" err="1" smtClean="0"/>
              <a:t>Wer</a:t>
            </a:r>
            <a:r>
              <a:rPr lang="en-US" dirty="0" smtClean="0"/>
              <a:t> </a:t>
            </a:r>
            <a:r>
              <a:rPr lang="en-US" dirty="0" err="1" smtClean="0"/>
              <a:t>ist</a:t>
            </a:r>
            <a:r>
              <a:rPr lang="en-US" dirty="0" smtClean="0"/>
              <a:t> </a:t>
            </a:r>
            <a:r>
              <a:rPr lang="en-US" dirty="0" err="1" smtClean="0"/>
              <a:t>dein</a:t>
            </a:r>
            <a:r>
              <a:rPr lang="en-US" dirty="0" smtClean="0"/>
              <a:t> </a:t>
            </a:r>
            <a:r>
              <a:rPr lang="en-US" dirty="0" err="1" smtClean="0"/>
              <a:t>Lieblingstier</a:t>
            </a:r>
            <a:r>
              <a:rPr lang="ru-RU" dirty="0" smtClean="0"/>
              <a:t>? ( Кто является твоим любимым животным?)</a:t>
            </a:r>
          </a:p>
          <a:p>
            <a:pPr algn="ctr">
              <a:buNone/>
            </a:pPr>
            <a:r>
              <a:rPr lang="en-US" dirty="0" smtClean="0"/>
              <a:t>  Mein </a:t>
            </a:r>
            <a:r>
              <a:rPr lang="en-US" dirty="0" err="1" smtClean="0"/>
              <a:t>Lieblingstier</a:t>
            </a:r>
            <a:r>
              <a:rPr lang="en-US" dirty="0" smtClean="0"/>
              <a:t> </a:t>
            </a:r>
            <a:r>
              <a:rPr lang="en-US" dirty="0" err="1" smtClean="0"/>
              <a:t>ist</a:t>
            </a:r>
            <a:r>
              <a:rPr lang="en-US" dirty="0" smtClean="0"/>
              <a:t> ….. (</a:t>
            </a:r>
            <a:r>
              <a:rPr lang="ru-RU" dirty="0" smtClean="0"/>
              <a:t>Мое любимое животное это ….)</a:t>
            </a:r>
            <a:endParaRPr lang="ru-RU" dirty="0"/>
          </a:p>
        </p:txBody>
      </p:sp>
      <p:pic>
        <p:nvPicPr>
          <p:cNvPr id="6" name="Picture 16" descr="такса"/>
          <p:cNvPicPr>
            <a:picLocks noChangeAspect="1" noChangeArrowheads="1"/>
          </p:cNvPicPr>
          <p:nvPr/>
        </p:nvPicPr>
        <p:blipFill>
          <a:blip r:embed="rId2">
            <a:lum bright="-12000"/>
          </a:blip>
          <a:srcRect/>
          <a:stretch>
            <a:fillRect/>
          </a:stretch>
        </p:blipFill>
        <p:spPr bwMode="auto">
          <a:xfrm>
            <a:off x="6286512" y="4357694"/>
            <a:ext cx="2857488" cy="2500306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8" name="Рисунок 7" descr="http://1600x1200.photodesktop.ru/_ph/26/768968603.jpg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7562"/>
            <a:ext cx="314324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g1.liveinternet.ru/images/foto/b/3/602/2334602/f_12620170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3714752"/>
            <a:ext cx="314327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Die </a:t>
            </a:r>
            <a:r>
              <a:rPr lang="ru-RU" dirty="0" smtClean="0"/>
              <a:t>6</a:t>
            </a:r>
            <a:r>
              <a:rPr lang="en-US" dirty="0" smtClean="0"/>
              <a:t>.</a:t>
            </a:r>
            <a:r>
              <a:rPr lang="en-US" dirty="0" err="1" smtClean="0"/>
              <a:t>Aufgabe</a:t>
            </a:r>
            <a:r>
              <a:rPr lang="en-US" dirty="0" smtClean="0"/>
              <a:t>.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Die </a:t>
            </a:r>
            <a:r>
              <a:rPr lang="en-US" dirty="0" err="1" smtClean="0"/>
              <a:t>Arbeit</a:t>
            </a:r>
            <a:r>
              <a:rPr lang="en-US" dirty="0" smtClean="0"/>
              <a:t> in </a:t>
            </a:r>
            <a:r>
              <a:rPr lang="en-US" dirty="0" err="1" smtClean="0"/>
              <a:t>Hefte</a:t>
            </a:r>
            <a:r>
              <a:rPr lang="en-US" dirty="0" smtClean="0"/>
              <a:t> auf</a:t>
            </a:r>
            <a:r>
              <a:rPr lang="ru-RU" dirty="0" smtClean="0"/>
              <a:t> </a:t>
            </a:r>
            <a:r>
              <a:rPr lang="en-US" dirty="0" err="1" smtClean="0"/>
              <a:t>der</a:t>
            </a:r>
            <a:r>
              <a:rPr lang="en-US" dirty="0" smtClean="0"/>
              <a:t> </a:t>
            </a:r>
            <a:r>
              <a:rPr lang="en-US" dirty="0" err="1" smtClean="0"/>
              <a:t>Seite</a:t>
            </a:r>
            <a:r>
              <a:rPr lang="en-US" dirty="0" smtClean="0"/>
              <a:t> </a:t>
            </a:r>
            <a:r>
              <a:rPr lang="en-US" dirty="0" smtClean="0"/>
              <a:t>62Ubung </a:t>
            </a:r>
            <a:r>
              <a:rPr lang="en-US" dirty="0" smtClean="0"/>
              <a:t>1.</a:t>
            </a:r>
            <a:endParaRPr lang="ru-RU" dirty="0" smtClean="0"/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sz="4400" dirty="0" smtClean="0"/>
              <a:t>Die</a:t>
            </a:r>
            <a:r>
              <a:rPr lang="ru-RU" sz="4400" dirty="0" smtClean="0"/>
              <a:t> 7.</a:t>
            </a:r>
            <a:r>
              <a:rPr lang="en-US" sz="4400" dirty="0" err="1" smtClean="0"/>
              <a:t>Aufgabe</a:t>
            </a:r>
            <a:endParaRPr lang="en-US" sz="4400" dirty="0" smtClean="0"/>
          </a:p>
          <a:p>
            <a:pPr algn="ctr">
              <a:buNone/>
            </a:pPr>
            <a:r>
              <a:rPr lang="ru-RU" dirty="0" smtClean="0"/>
              <a:t>« </a:t>
            </a:r>
            <a:r>
              <a:rPr lang="en-US" dirty="0" smtClean="0"/>
              <a:t>Rate – mal –spiel</a:t>
            </a:r>
            <a:r>
              <a:rPr lang="ru-RU" dirty="0" smtClean="0"/>
              <a:t>». </a:t>
            </a:r>
            <a:r>
              <a:rPr lang="en-US" dirty="0" err="1" smtClean="0"/>
              <a:t>Ratet</a:t>
            </a:r>
            <a:r>
              <a:rPr lang="en-US" dirty="0" smtClean="0"/>
              <a:t> </a:t>
            </a:r>
            <a:r>
              <a:rPr lang="ru-RU" dirty="0" smtClean="0"/>
              <a:t>: </a:t>
            </a:r>
            <a:r>
              <a:rPr lang="en-US" dirty="0" err="1" smtClean="0"/>
              <a:t>Wer</a:t>
            </a:r>
            <a:r>
              <a:rPr lang="en-US" dirty="0" smtClean="0"/>
              <a:t> </a:t>
            </a:r>
            <a:r>
              <a:rPr lang="en-US" dirty="0" err="1" smtClean="0"/>
              <a:t>ist</a:t>
            </a:r>
            <a:r>
              <a:rPr lang="en-US" dirty="0" smtClean="0"/>
              <a:t> das</a:t>
            </a:r>
            <a:r>
              <a:rPr lang="ru-RU" dirty="0" smtClean="0"/>
              <a:t>?»</a:t>
            </a:r>
            <a:endParaRPr lang="en-US" dirty="0" smtClean="0"/>
          </a:p>
          <a:p>
            <a:pPr algn="ctr">
              <a:buNone/>
            </a:pPr>
            <a:endParaRPr lang="ru-RU" dirty="0"/>
          </a:p>
        </p:txBody>
      </p:sp>
      <p:pic>
        <p:nvPicPr>
          <p:cNvPr id="5" name="Picture 7" descr="CA6LU7E5"/>
          <p:cNvPicPr>
            <a:picLocks noChangeAspect="1" noChangeArrowheads="1"/>
          </p:cNvPicPr>
          <p:nvPr/>
        </p:nvPicPr>
        <p:blipFill>
          <a:blip r:embed="rId2">
            <a:lum bright="-6000" contrast="12000"/>
          </a:blip>
          <a:srcRect/>
          <a:stretch>
            <a:fillRect/>
          </a:stretch>
        </p:blipFill>
        <p:spPr bwMode="auto">
          <a:xfrm>
            <a:off x="6215074" y="4357694"/>
            <a:ext cx="2928926" cy="2500306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" name="Рисунок 5" descr="http://1600x1200.photodesktop.ru/_ph/26/768968603.jpg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357694"/>
            <a:ext cx="3071802" cy="25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1.</a:t>
            </a:r>
            <a:r>
              <a:rPr lang="en-US" sz="3200" dirty="0" err="1" smtClean="0"/>
              <a:t>Schlau</a:t>
            </a:r>
            <a:r>
              <a:rPr lang="en-US" sz="3200" dirty="0" smtClean="0"/>
              <a:t> </a:t>
            </a:r>
            <a:r>
              <a:rPr lang="en-US" sz="3200" dirty="0" err="1" smtClean="0"/>
              <a:t>wie</a:t>
            </a:r>
            <a:r>
              <a:rPr lang="en-US" sz="3200" dirty="0" smtClean="0"/>
              <a:t> </a:t>
            </a:r>
            <a:r>
              <a:rPr lang="en-US" sz="3200" dirty="0" err="1" smtClean="0"/>
              <a:t>ein</a:t>
            </a:r>
            <a:r>
              <a:rPr lang="en-US" sz="3200" dirty="0" smtClean="0"/>
              <a:t> Fuchs </a:t>
            </a:r>
            <a:r>
              <a:rPr lang="en-US" sz="3200" dirty="0" err="1" smtClean="0"/>
              <a:t>sein</a:t>
            </a:r>
            <a:r>
              <a:rPr lang="en-US" sz="3200" dirty="0" smtClean="0"/>
              <a:t> (</a:t>
            </a:r>
            <a:r>
              <a:rPr lang="ru-RU" sz="3200" dirty="0" smtClean="0"/>
              <a:t>быть хитрым как лиса)</a:t>
            </a:r>
          </a:p>
          <a:p>
            <a:pPr>
              <a:buNone/>
            </a:pPr>
            <a:r>
              <a:rPr lang="ru-RU" sz="3200" dirty="0" smtClean="0"/>
              <a:t>2.</a:t>
            </a:r>
            <a:r>
              <a:rPr lang="en-US" sz="3200" dirty="0" smtClean="0"/>
              <a:t>Stark </a:t>
            </a:r>
            <a:r>
              <a:rPr lang="en-US" sz="3200" dirty="0" err="1" smtClean="0"/>
              <a:t>wie</a:t>
            </a:r>
            <a:r>
              <a:rPr lang="en-US" sz="3200" dirty="0" smtClean="0"/>
              <a:t> </a:t>
            </a:r>
            <a:r>
              <a:rPr lang="en-US" sz="3200" dirty="0" err="1" smtClean="0"/>
              <a:t>ein</a:t>
            </a:r>
            <a:r>
              <a:rPr lang="en-US" sz="3200" dirty="0" smtClean="0"/>
              <a:t> Bar </a:t>
            </a:r>
            <a:r>
              <a:rPr lang="en-US" sz="3200" dirty="0" err="1" smtClean="0"/>
              <a:t>sein</a:t>
            </a:r>
            <a:r>
              <a:rPr lang="en-US" sz="3200" dirty="0" smtClean="0"/>
              <a:t> </a:t>
            </a:r>
            <a:r>
              <a:rPr lang="ru-RU" sz="3200" dirty="0" smtClean="0"/>
              <a:t>(быть очень </a:t>
            </a:r>
            <a:r>
              <a:rPr lang="ru-RU" sz="3200" dirty="0" err="1" smtClean="0"/>
              <a:t>очень</a:t>
            </a:r>
            <a:r>
              <a:rPr lang="ru-RU" sz="3200" dirty="0" smtClean="0"/>
              <a:t> сильным)</a:t>
            </a:r>
          </a:p>
          <a:p>
            <a:pPr>
              <a:buNone/>
            </a:pPr>
            <a:r>
              <a:rPr lang="ru-RU" sz="3200" dirty="0" smtClean="0"/>
              <a:t>3.</a:t>
            </a:r>
            <a:r>
              <a:rPr lang="en-US" sz="3200" dirty="0" err="1" smtClean="0"/>
              <a:t>Schlafen</a:t>
            </a:r>
            <a:r>
              <a:rPr lang="en-US" sz="3200" dirty="0" smtClean="0"/>
              <a:t> </a:t>
            </a:r>
            <a:r>
              <a:rPr lang="en-US" sz="3200" dirty="0" err="1" smtClean="0"/>
              <a:t>wie</a:t>
            </a:r>
            <a:r>
              <a:rPr lang="en-US" sz="3200" dirty="0" smtClean="0"/>
              <a:t> </a:t>
            </a:r>
            <a:r>
              <a:rPr lang="en-US" sz="3200" dirty="0" err="1" smtClean="0"/>
              <a:t>ein</a:t>
            </a:r>
            <a:r>
              <a:rPr lang="en-US" sz="3200" dirty="0" smtClean="0"/>
              <a:t> Bar – </a:t>
            </a:r>
            <a:r>
              <a:rPr lang="ru-RU" sz="3200" dirty="0" smtClean="0"/>
              <a:t>крепко спать.</a:t>
            </a:r>
            <a:endParaRPr lang="ru-RU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285776"/>
            <a:ext cx="8229600" cy="1643074"/>
          </a:xfrm>
        </p:spPr>
        <p:txBody>
          <a:bodyPr/>
          <a:lstStyle/>
          <a:p>
            <a:pPr algn="ctr"/>
            <a:r>
              <a:rPr lang="en-US" dirty="0" smtClean="0"/>
              <a:t>  Die </a:t>
            </a:r>
            <a:r>
              <a:rPr lang="ru-RU" dirty="0" smtClean="0"/>
              <a:t>2</a:t>
            </a:r>
            <a:r>
              <a:rPr lang="en-US" dirty="0" smtClean="0"/>
              <a:t>.</a:t>
            </a:r>
            <a:r>
              <a:rPr lang="en-US" dirty="0" err="1" smtClean="0"/>
              <a:t>Aufgabe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pPr>
              <a:buNone/>
            </a:pPr>
            <a:r>
              <a:rPr lang="en-US" dirty="0" err="1" smtClean="0"/>
              <a:t>Welche</a:t>
            </a:r>
            <a:r>
              <a:rPr lang="en-US" dirty="0" smtClean="0"/>
              <a:t> </a:t>
            </a:r>
            <a:r>
              <a:rPr lang="en-US" dirty="0" err="1" smtClean="0"/>
              <a:t>Gruppe</a:t>
            </a:r>
            <a:r>
              <a:rPr lang="en-US" dirty="0" smtClean="0"/>
              <a:t> </a:t>
            </a:r>
            <a:r>
              <a:rPr lang="en-US" dirty="0" err="1" smtClean="0"/>
              <a:t>nennt</a:t>
            </a:r>
            <a:r>
              <a:rPr lang="en-US" dirty="0" smtClean="0"/>
              <a:t> </a:t>
            </a:r>
            <a:r>
              <a:rPr lang="en-US" dirty="0" err="1" smtClean="0"/>
              <a:t>mehr</a:t>
            </a:r>
            <a:r>
              <a:rPr lang="en-US" dirty="0" smtClean="0"/>
              <a:t> </a:t>
            </a:r>
            <a:r>
              <a:rPr lang="en-US" dirty="0" err="1" smtClean="0"/>
              <a:t>Worter</a:t>
            </a:r>
            <a:r>
              <a:rPr lang="en-US" dirty="0" smtClean="0"/>
              <a:t> </a:t>
            </a:r>
            <a:r>
              <a:rPr lang="en-US" dirty="0" err="1" smtClean="0"/>
              <a:t>zum</a:t>
            </a:r>
            <a:r>
              <a:rPr lang="en-US" dirty="0" smtClean="0"/>
              <a:t> </a:t>
            </a:r>
            <a:r>
              <a:rPr lang="en-US" dirty="0" err="1" smtClean="0"/>
              <a:t>Thema</a:t>
            </a:r>
            <a:r>
              <a:rPr lang="en-US" dirty="0" smtClean="0"/>
              <a:t> </a:t>
            </a:r>
            <a:r>
              <a:rPr lang="ru-RU" dirty="0" smtClean="0"/>
              <a:t>«</a:t>
            </a:r>
            <a:r>
              <a:rPr lang="en-US" dirty="0" smtClean="0"/>
              <a:t>Die </a:t>
            </a:r>
            <a:r>
              <a:rPr lang="en-US" dirty="0" err="1" smtClean="0"/>
              <a:t>Tiere</a:t>
            </a:r>
            <a:r>
              <a:rPr lang="ru-RU" dirty="0" smtClean="0"/>
              <a:t>»?</a:t>
            </a:r>
            <a:endParaRPr lang="ru-RU" dirty="0"/>
          </a:p>
        </p:txBody>
      </p:sp>
      <p:pic>
        <p:nvPicPr>
          <p:cNvPr id="5" name="Picture 5" descr="j02321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2851150"/>
            <a:ext cx="2428860" cy="4006850"/>
          </a:xfrm>
          <a:prstGeom prst="rect">
            <a:avLst/>
          </a:prstGeom>
          <a:noFill/>
        </p:spPr>
      </p:pic>
      <p:pic>
        <p:nvPicPr>
          <p:cNvPr id="6" name="Picture 5" descr="j034489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71810"/>
            <a:ext cx="3455988" cy="3384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847088"/>
          </a:xfrm>
        </p:spPr>
        <p:txBody>
          <a:bodyPr/>
          <a:lstStyle/>
          <a:p>
            <a:pPr algn="ctr"/>
            <a:r>
              <a:rPr lang="en-US" dirty="0" smtClean="0"/>
              <a:t>Das </a:t>
            </a:r>
            <a:r>
              <a:rPr lang="en-US" dirty="0" err="1" smtClean="0"/>
              <a:t>ist</a:t>
            </a:r>
            <a:r>
              <a:rPr lang="en-US" dirty="0" smtClean="0"/>
              <a:t> 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1428728" y="2071654"/>
          <a:ext cx="8429652" cy="4786346"/>
        </p:xfrm>
        <a:graphic>
          <a:graphicData uri="http://schemas.openxmlformats.org/presentationml/2006/ole">
            <p:oleObj spid="_x0000_s17410" name="Документ" r:id="rId4" imgW="5959885" imgH="5748326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/>
          <a:lstStyle/>
          <a:p>
            <a:pPr algn="ctr"/>
            <a:r>
              <a:rPr lang="en-US" dirty="0" smtClean="0"/>
              <a:t>Das </a:t>
            </a:r>
            <a:r>
              <a:rPr lang="en-US" dirty="0" err="1" smtClean="0"/>
              <a:t>ist</a:t>
            </a:r>
            <a:r>
              <a:rPr lang="en-US" dirty="0" smtClean="0"/>
              <a:t> ….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1590675" y="1785926"/>
          <a:ext cx="5962650" cy="4449774"/>
        </p:xfrm>
        <a:graphic>
          <a:graphicData uri="http://schemas.openxmlformats.org/presentationml/2006/ole">
            <p:oleObj spid="_x0000_s18434" name="Документ" r:id="rId3" imgW="5962405" imgH="5611882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8"/>
          </a:xfrm>
        </p:spPr>
        <p:txBody>
          <a:bodyPr/>
          <a:lstStyle/>
          <a:p>
            <a:pPr algn="ctr"/>
            <a:r>
              <a:rPr lang="en-US" dirty="0" smtClean="0"/>
              <a:t>Das </a:t>
            </a:r>
            <a:r>
              <a:rPr lang="en-US" dirty="0" err="1" smtClean="0"/>
              <a:t>ist</a:t>
            </a:r>
            <a:r>
              <a:rPr lang="en-US" dirty="0" smtClean="0"/>
              <a:t> ….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1500166" y="1928802"/>
          <a:ext cx="5940425" cy="4929198"/>
        </p:xfrm>
        <a:graphic>
          <a:graphicData uri="http://schemas.openxmlformats.org/presentationml/2006/ole">
            <p:oleObj spid="_x0000_s19458" name="Документ" r:id="rId3" imgW="5940803" imgH="5666604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Das </a:t>
            </a:r>
            <a:r>
              <a:rPr lang="en-US" dirty="0" err="1" smtClean="0"/>
              <a:t>ist</a:t>
            </a:r>
            <a:r>
              <a:rPr lang="en-US" dirty="0" smtClean="0"/>
              <a:t> 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1357290" y="2214554"/>
          <a:ext cx="5962650" cy="4146558"/>
        </p:xfrm>
        <a:graphic>
          <a:graphicData uri="http://schemas.openxmlformats.org/presentationml/2006/ole">
            <p:oleObj spid="_x0000_s20482" name="Документ" r:id="rId3" imgW="5962405" imgH="6007536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357430"/>
          </a:xfrm>
        </p:spPr>
        <p:txBody>
          <a:bodyPr/>
          <a:lstStyle/>
          <a:p>
            <a:pPr algn="ctr"/>
            <a:r>
              <a:rPr lang="en-US" dirty="0" smtClean="0"/>
              <a:t>Das </a:t>
            </a:r>
            <a:r>
              <a:rPr lang="en-US" dirty="0" err="1" smtClean="0"/>
              <a:t>ist</a:t>
            </a:r>
            <a:r>
              <a:rPr lang="en-US" dirty="0" smtClean="0"/>
              <a:t> 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928802"/>
            <a:ext cx="8229600" cy="457203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857224" y="2571744"/>
          <a:ext cx="8858280" cy="3722694"/>
        </p:xfrm>
        <a:graphic>
          <a:graphicData uri="http://schemas.openxmlformats.org/presentationml/2006/ole">
            <p:oleObj spid="_x0000_s21506" name="Документ" r:id="rId3" imgW="5959885" imgH="6294466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489922"/>
          </a:xfrm>
        </p:spPr>
        <p:txBody>
          <a:bodyPr/>
          <a:lstStyle/>
          <a:p>
            <a:pPr algn="ctr"/>
            <a:r>
              <a:rPr lang="en-US" dirty="0" smtClean="0"/>
              <a:t>Das </a:t>
            </a:r>
            <a:r>
              <a:rPr lang="en-US" dirty="0" err="1" smtClean="0"/>
              <a:t>ist</a:t>
            </a:r>
            <a:r>
              <a:rPr lang="en-US" dirty="0" smtClean="0"/>
              <a:t> 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1714480" y="1928802"/>
          <a:ext cx="5959475" cy="4929198"/>
        </p:xfrm>
        <a:graphic>
          <a:graphicData uri="http://schemas.openxmlformats.org/presentationml/2006/ole">
            <p:oleObj spid="_x0000_s22530" name="Документ" r:id="rId3" imgW="5959885" imgH="6226064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161</TotalTime>
  <Words>304</Words>
  <PresentationFormat>Экран (4:3)</PresentationFormat>
  <Paragraphs>49</Paragraphs>
  <Slides>22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Поток</vt:lpstr>
      <vt:lpstr>Документ</vt:lpstr>
      <vt:lpstr>Wir spielen und singen zum Thema « Die Tiere»</vt:lpstr>
      <vt:lpstr>Liebt die Tiere!! </vt:lpstr>
      <vt:lpstr>  Die 2.Aufgabe</vt:lpstr>
      <vt:lpstr>Das ist …</vt:lpstr>
      <vt:lpstr>Das ist ….</vt:lpstr>
      <vt:lpstr>Das ist ….</vt:lpstr>
      <vt:lpstr>Das ist …</vt:lpstr>
      <vt:lpstr>Das ist …</vt:lpstr>
      <vt:lpstr>Das ist …</vt:lpstr>
      <vt:lpstr>Das ist …</vt:lpstr>
      <vt:lpstr>Das ist …</vt:lpstr>
      <vt:lpstr>Das ist …</vt:lpstr>
      <vt:lpstr>Das ist …</vt:lpstr>
      <vt:lpstr>Слайд 14</vt:lpstr>
      <vt:lpstr>Die 3.Aufgabe.</vt:lpstr>
      <vt:lpstr>Die 4.Aufgabe. Die Audierung.</vt:lpstr>
      <vt:lpstr>Und was machen die Tiere hier?</vt:lpstr>
      <vt:lpstr>Die 5.Aufgabe.</vt:lpstr>
      <vt:lpstr>Augengymnastik.</vt:lpstr>
      <vt:lpstr>Spielen wir Interview.</vt:lpstr>
      <vt:lpstr>Die 6.Aufgabe. 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Wir spielen und singen zum Thema « Die Tiere»</dc:title>
  <dc:creator>1</dc:creator>
  <cp:lastModifiedBy>1</cp:lastModifiedBy>
  <cp:revision>25</cp:revision>
  <dcterms:created xsi:type="dcterms:W3CDTF">2010-11-25T18:51:18Z</dcterms:created>
  <dcterms:modified xsi:type="dcterms:W3CDTF">2012-09-27T17:57:31Z</dcterms:modified>
</cp:coreProperties>
</file>